
<file path=[Content_Types].xml><?xml version="1.0" encoding="utf-8"?>
<Types xmlns="http://schemas.openxmlformats.org/package/2006/content-types">
  <Default Extension="fntdata" ContentType="application/x-fontdata"/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66" r:id="rId5"/>
    <p:sldId id="260" r:id="rId6"/>
    <p:sldId id="268" r:id="rId7"/>
    <p:sldId id="261" r:id="rId8"/>
    <p:sldId id="262" r:id="rId9"/>
    <p:sldId id="265" r:id="rId10"/>
    <p:sldId id="269" r:id="rId11"/>
    <p:sldId id="270" r:id="rId12"/>
    <p:sldId id="267" r:id="rId13"/>
    <p:sldId id="263" r:id="rId14"/>
    <p:sldId id="264" r:id="rId15"/>
  </p:sldIdLst>
  <p:sldSz cx="18288000" cy="10287000"/>
  <p:notesSz cx="6858000" cy="9144000"/>
  <p:embeddedFontLst>
    <p:embeddedFont>
      <p:font typeface="Source Han Sans KR" panose="020B0600000101010101" charset="-127"/>
      <p:regular r:id="rId17"/>
    </p:embeddedFont>
    <p:embeddedFont>
      <p:font typeface="Source Han Sans KR Bold" panose="020B0600000101010101" charset="-127"/>
      <p:regular r:id="rId18"/>
    </p:embeddedFont>
    <p:embeddedFont>
      <p:font typeface="Source Han Sans KR Medium" panose="020B0600000101010101" charset="-127"/>
      <p:regular r:id="rId19"/>
    </p:embeddedFont>
    <p:embeddedFont>
      <p:font typeface="맑은 고딕" panose="020B0503020000020004" pitchFamily="50" charset="-127"/>
      <p:regular r:id="rId20"/>
      <p:bold r:id="rId2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CAF9ED-07DC-4A11-8D7F-57B35C25682E}" styleName="보통 스타일 1 - 강조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3" d="100"/>
          <a:sy n="53" d="100"/>
        </p:scale>
        <p:origin x="82" y="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719285F-CCD8-4ED8-92CE-E4626A08A069}" type="doc">
      <dgm:prSet loTypeId="urn:microsoft.com/office/officeart/2005/8/layout/process1" loCatId="process" qsTypeId="urn:microsoft.com/office/officeart/2005/8/quickstyle/simple5" qsCatId="simple" csTypeId="urn:microsoft.com/office/officeart/2005/8/colors/colorful3" csCatId="colorful" phldr="1"/>
      <dgm:spPr/>
    </dgm:pt>
    <dgm:pt modelId="{A6960DFD-EF46-4533-9E84-5DEE3B4BE217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주제선정 및 유의점 확인</a:t>
          </a:r>
        </a:p>
      </dgm:t>
    </dgm:pt>
    <dgm:pt modelId="{581C5A27-BFC1-4390-A4DE-1A11F42EF71D}" type="parTrans" cxnId="{C548DA07-B705-4BD2-BD12-659C03EE3AA7}">
      <dgm:prSet/>
      <dgm:spPr/>
      <dgm:t>
        <a:bodyPr/>
        <a:lstStyle/>
        <a:p>
          <a:pPr latinLnBrk="1"/>
          <a:endParaRPr lang="ko-KR" altLang="en-US" sz="2000"/>
        </a:p>
      </dgm:t>
    </dgm:pt>
    <dgm:pt modelId="{1D93A86C-BE43-4AF2-9B0F-5A172FE4D1B0}" type="sibTrans" cxnId="{C548DA07-B705-4BD2-BD12-659C03EE3AA7}">
      <dgm:prSet custT="1"/>
      <dgm:spPr/>
      <dgm:t>
        <a:bodyPr/>
        <a:lstStyle/>
        <a:p>
          <a:pPr latinLnBrk="1"/>
          <a:endParaRPr lang="ko-KR" altLang="en-US" sz="2000"/>
        </a:p>
      </dgm:t>
    </dgm:pt>
    <dgm:pt modelId="{14896597-95F3-4EBD-9A3C-BC365B5F63D2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요구사항 </a:t>
          </a:r>
          <a:endParaRPr lang="en-US" altLang="ko-KR" sz="2000" dirty="0"/>
        </a:p>
        <a:p>
          <a:pPr latinLnBrk="1"/>
          <a:r>
            <a:rPr lang="ko-KR" altLang="en-US" sz="2000" dirty="0"/>
            <a:t>설계</a:t>
          </a:r>
        </a:p>
      </dgm:t>
    </dgm:pt>
    <dgm:pt modelId="{D9621A7B-3797-4147-A74A-6DB53BDACDCC}" type="parTrans" cxnId="{511FE37E-EE61-4D00-8D28-F9A0744FFE0A}">
      <dgm:prSet/>
      <dgm:spPr/>
      <dgm:t>
        <a:bodyPr/>
        <a:lstStyle/>
        <a:p>
          <a:pPr latinLnBrk="1"/>
          <a:endParaRPr lang="ko-KR" altLang="en-US" sz="2000"/>
        </a:p>
      </dgm:t>
    </dgm:pt>
    <dgm:pt modelId="{D4D83CFF-549C-4A80-A18C-5820565DCB80}" type="sibTrans" cxnId="{511FE37E-EE61-4D00-8D28-F9A0744FFE0A}">
      <dgm:prSet custT="1"/>
      <dgm:spPr/>
      <dgm:t>
        <a:bodyPr/>
        <a:lstStyle/>
        <a:p>
          <a:pPr latinLnBrk="1"/>
          <a:endParaRPr lang="ko-KR" altLang="en-US" sz="2000"/>
        </a:p>
      </dgm:t>
    </dgm:pt>
    <dgm:pt modelId="{CF0665D7-015A-4AA1-8FCE-333F2782E92F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서비스 연동 테스트</a:t>
          </a:r>
        </a:p>
      </dgm:t>
    </dgm:pt>
    <dgm:pt modelId="{1F1EB6F1-ED27-4619-BFBD-14A9494E700F}" type="parTrans" cxnId="{1FDC376B-F4AD-4301-B48C-9D0CF01D8A9B}">
      <dgm:prSet/>
      <dgm:spPr/>
      <dgm:t>
        <a:bodyPr/>
        <a:lstStyle/>
        <a:p>
          <a:pPr latinLnBrk="1"/>
          <a:endParaRPr lang="ko-KR" altLang="en-US" sz="2000"/>
        </a:p>
      </dgm:t>
    </dgm:pt>
    <dgm:pt modelId="{5B761707-C5F0-4C06-A150-FA33C34054B2}" type="sibTrans" cxnId="{1FDC376B-F4AD-4301-B48C-9D0CF01D8A9B}">
      <dgm:prSet custT="1"/>
      <dgm:spPr/>
      <dgm:t>
        <a:bodyPr/>
        <a:lstStyle/>
        <a:p>
          <a:pPr latinLnBrk="1"/>
          <a:endParaRPr lang="ko-KR" altLang="en-US" sz="2000"/>
        </a:p>
      </dgm:t>
    </dgm:pt>
    <dgm:pt modelId="{C906D987-D8DA-4A0A-895C-B84A366606C7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서버 및 </a:t>
          </a:r>
          <a:endParaRPr lang="en-US" altLang="ko-KR" sz="2000" dirty="0"/>
        </a:p>
        <a:p>
          <a:pPr latinLnBrk="1"/>
          <a:r>
            <a:rPr lang="ko-KR" altLang="en-US" sz="2000" dirty="0"/>
            <a:t>클라이언트 </a:t>
          </a:r>
          <a:endParaRPr lang="en-US" altLang="ko-KR" sz="2000" dirty="0"/>
        </a:p>
        <a:p>
          <a:pPr latinLnBrk="1"/>
          <a:r>
            <a:rPr lang="ko-KR" altLang="en-US" sz="2000" dirty="0"/>
            <a:t>구현</a:t>
          </a:r>
        </a:p>
      </dgm:t>
    </dgm:pt>
    <dgm:pt modelId="{9A1E281B-9C2A-486E-9189-A7AB52865F25}" type="parTrans" cxnId="{38B81CA7-2E4E-4067-9CF1-F722C070539D}">
      <dgm:prSet/>
      <dgm:spPr/>
      <dgm:t>
        <a:bodyPr/>
        <a:lstStyle/>
        <a:p>
          <a:pPr latinLnBrk="1"/>
          <a:endParaRPr lang="ko-KR" altLang="en-US" sz="2000"/>
        </a:p>
      </dgm:t>
    </dgm:pt>
    <dgm:pt modelId="{AB3F0514-341A-43C2-932C-13A38980F800}" type="sibTrans" cxnId="{38B81CA7-2E4E-4067-9CF1-F722C070539D}">
      <dgm:prSet custT="1"/>
      <dgm:spPr/>
      <dgm:t>
        <a:bodyPr/>
        <a:lstStyle/>
        <a:p>
          <a:pPr latinLnBrk="1"/>
          <a:endParaRPr lang="ko-KR" altLang="en-US" sz="2000"/>
        </a:p>
      </dgm:t>
    </dgm:pt>
    <dgm:pt modelId="{B9044046-6F8E-4B42-B99B-668D39032C72}">
      <dgm:prSet phldrT="[텍스트]" custT="1"/>
      <dgm:spPr/>
      <dgm:t>
        <a:bodyPr/>
        <a:lstStyle/>
        <a:p>
          <a:pPr latinLnBrk="1"/>
          <a:r>
            <a:rPr lang="ko-KR" altLang="en-US" sz="2000" dirty="0"/>
            <a:t>서버운영 및 </a:t>
          </a:r>
          <a:endParaRPr lang="en-US" altLang="ko-KR" sz="2000" dirty="0"/>
        </a:p>
        <a:p>
          <a:pPr latinLnBrk="1"/>
          <a:r>
            <a:rPr lang="ko-KR" altLang="en-US" sz="2000" dirty="0"/>
            <a:t>검토</a:t>
          </a:r>
        </a:p>
      </dgm:t>
    </dgm:pt>
    <dgm:pt modelId="{6B898A4F-5F02-4ABC-AF8E-28E9CF140F7E}" type="parTrans" cxnId="{63845A36-C6DB-4FC2-B67E-ED2DCB969D14}">
      <dgm:prSet/>
      <dgm:spPr/>
      <dgm:t>
        <a:bodyPr/>
        <a:lstStyle/>
        <a:p>
          <a:pPr latinLnBrk="1"/>
          <a:endParaRPr lang="ko-KR" altLang="en-US" sz="2000"/>
        </a:p>
      </dgm:t>
    </dgm:pt>
    <dgm:pt modelId="{ABC59FFE-55D0-4813-A974-14936AD1E190}" type="sibTrans" cxnId="{63845A36-C6DB-4FC2-B67E-ED2DCB969D14}">
      <dgm:prSet/>
      <dgm:spPr/>
      <dgm:t>
        <a:bodyPr/>
        <a:lstStyle/>
        <a:p>
          <a:pPr latinLnBrk="1"/>
          <a:endParaRPr lang="ko-KR" altLang="en-US" sz="2000"/>
        </a:p>
      </dgm:t>
    </dgm:pt>
    <dgm:pt modelId="{8AD1009C-C857-4815-AA1A-08C147FD26C3}" type="pres">
      <dgm:prSet presAssocID="{D719285F-CCD8-4ED8-92CE-E4626A08A069}" presName="Name0" presStyleCnt="0">
        <dgm:presLayoutVars>
          <dgm:dir/>
          <dgm:resizeHandles val="exact"/>
        </dgm:presLayoutVars>
      </dgm:prSet>
      <dgm:spPr/>
    </dgm:pt>
    <dgm:pt modelId="{ADFF3240-26DA-412E-9002-0F56D305453D}" type="pres">
      <dgm:prSet presAssocID="{A6960DFD-EF46-4533-9E84-5DEE3B4BE217}" presName="node" presStyleLbl="node1" presStyleIdx="0" presStyleCnt="5">
        <dgm:presLayoutVars>
          <dgm:bulletEnabled val="1"/>
        </dgm:presLayoutVars>
      </dgm:prSet>
      <dgm:spPr/>
    </dgm:pt>
    <dgm:pt modelId="{D14182D7-0ED1-4A6C-BB07-818D549C78ED}" type="pres">
      <dgm:prSet presAssocID="{1D93A86C-BE43-4AF2-9B0F-5A172FE4D1B0}" presName="sibTrans" presStyleLbl="sibTrans2D1" presStyleIdx="0" presStyleCnt="4"/>
      <dgm:spPr/>
    </dgm:pt>
    <dgm:pt modelId="{4913419D-1FE9-4964-9D20-A697F6270CF9}" type="pres">
      <dgm:prSet presAssocID="{1D93A86C-BE43-4AF2-9B0F-5A172FE4D1B0}" presName="connectorText" presStyleLbl="sibTrans2D1" presStyleIdx="0" presStyleCnt="4"/>
      <dgm:spPr/>
    </dgm:pt>
    <dgm:pt modelId="{EC6312A8-FDF2-4E8C-B682-9577B19D4FEF}" type="pres">
      <dgm:prSet presAssocID="{14896597-95F3-4EBD-9A3C-BC365B5F63D2}" presName="node" presStyleLbl="node1" presStyleIdx="1" presStyleCnt="5">
        <dgm:presLayoutVars>
          <dgm:bulletEnabled val="1"/>
        </dgm:presLayoutVars>
      </dgm:prSet>
      <dgm:spPr/>
    </dgm:pt>
    <dgm:pt modelId="{BA2F0C4E-50BA-42D9-AE0D-06C1C19D2DC0}" type="pres">
      <dgm:prSet presAssocID="{D4D83CFF-549C-4A80-A18C-5820565DCB80}" presName="sibTrans" presStyleLbl="sibTrans2D1" presStyleIdx="1" presStyleCnt="4"/>
      <dgm:spPr/>
    </dgm:pt>
    <dgm:pt modelId="{F99B95EE-1F54-410D-8141-27EA7DEA1240}" type="pres">
      <dgm:prSet presAssocID="{D4D83CFF-549C-4A80-A18C-5820565DCB80}" presName="connectorText" presStyleLbl="sibTrans2D1" presStyleIdx="1" presStyleCnt="4"/>
      <dgm:spPr/>
    </dgm:pt>
    <dgm:pt modelId="{53C0DD77-EDB0-47DF-A2A0-926F915DF692}" type="pres">
      <dgm:prSet presAssocID="{C906D987-D8DA-4A0A-895C-B84A366606C7}" presName="node" presStyleLbl="node1" presStyleIdx="2" presStyleCnt="5">
        <dgm:presLayoutVars>
          <dgm:bulletEnabled val="1"/>
        </dgm:presLayoutVars>
      </dgm:prSet>
      <dgm:spPr/>
    </dgm:pt>
    <dgm:pt modelId="{06FB4F39-7D00-44A1-97D6-137FCA9BF1D7}" type="pres">
      <dgm:prSet presAssocID="{AB3F0514-341A-43C2-932C-13A38980F800}" presName="sibTrans" presStyleLbl="sibTrans2D1" presStyleIdx="2" presStyleCnt="4"/>
      <dgm:spPr/>
    </dgm:pt>
    <dgm:pt modelId="{52EECF5B-FAD3-4D91-95ED-70207BD71C04}" type="pres">
      <dgm:prSet presAssocID="{AB3F0514-341A-43C2-932C-13A38980F800}" presName="connectorText" presStyleLbl="sibTrans2D1" presStyleIdx="2" presStyleCnt="4"/>
      <dgm:spPr/>
    </dgm:pt>
    <dgm:pt modelId="{EA1E7F17-0C08-4D2F-918B-E7A3D405F5BC}" type="pres">
      <dgm:prSet presAssocID="{CF0665D7-015A-4AA1-8FCE-333F2782E92F}" presName="node" presStyleLbl="node1" presStyleIdx="3" presStyleCnt="5">
        <dgm:presLayoutVars>
          <dgm:bulletEnabled val="1"/>
        </dgm:presLayoutVars>
      </dgm:prSet>
      <dgm:spPr/>
    </dgm:pt>
    <dgm:pt modelId="{04C8C70B-3CE2-4E5B-AA60-91F2B45BE3CD}" type="pres">
      <dgm:prSet presAssocID="{5B761707-C5F0-4C06-A150-FA33C34054B2}" presName="sibTrans" presStyleLbl="sibTrans2D1" presStyleIdx="3" presStyleCnt="4"/>
      <dgm:spPr/>
    </dgm:pt>
    <dgm:pt modelId="{886AC092-5A66-44CB-B9A9-61C7D8C3C42C}" type="pres">
      <dgm:prSet presAssocID="{5B761707-C5F0-4C06-A150-FA33C34054B2}" presName="connectorText" presStyleLbl="sibTrans2D1" presStyleIdx="3" presStyleCnt="4"/>
      <dgm:spPr/>
    </dgm:pt>
    <dgm:pt modelId="{BDF58D41-1F9F-40C1-8E6D-4536BB02121C}" type="pres">
      <dgm:prSet presAssocID="{B9044046-6F8E-4B42-B99B-668D39032C72}" presName="node" presStyleLbl="node1" presStyleIdx="4" presStyleCnt="5">
        <dgm:presLayoutVars>
          <dgm:bulletEnabled val="1"/>
        </dgm:presLayoutVars>
      </dgm:prSet>
      <dgm:spPr/>
    </dgm:pt>
  </dgm:ptLst>
  <dgm:cxnLst>
    <dgm:cxn modelId="{C548DA07-B705-4BD2-BD12-659C03EE3AA7}" srcId="{D719285F-CCD8-4ED8-92CE-E4626A08A069}" destId="{A6960DFD-EF46-4533-9E84-5DEE3B4BE217}" srcOrd="0" destOrd="0" parTransId="{581C5A27-BFC1-4390-A4DE-1A11F42EF71D}" sibTransId="{1D93A86C-BE43-4AF2-9B0F-5A172FE4D1B0}"/>
    <dgm:cxn modelId="{2D52E80F-9013-4185-A571-C580DC6E5E61}" type="presOf" srcId="{CF0665D7-015A-4AA1-8FCE-333F2782E92F}" destId="{EA1E7F17-0C08-4D2F-918B-E7A3D405F5BC}" srcOrd="0" destOrd="0" presId="urn:microsoft.com/office/officeart/2005/8/layout/process1"/>
    <dgm:cxn modelId="{4577F81A-3196-412B-ABAF-BF2BEAA95452}" type="presOf" srcId="{1D93A86C-BE43-4AF2-9B0F-5A172FE4D1B0}" destId="{D14182D7-0ED1-4A6C-BB07-818D549C78ED}" srcOrd="0" destOrd="0" presId="urn:microsoft.com/office/officeart/2005/8/layout/process1"/>
    <dgm:cxn modelId="{63845A36-C6DB-4FC2-B67E-ED2DCB969D14}" srcId="{D719285F-CCD8-4ED8-92CE-E4626A08A069}" destId="{B9044046-6F8E-4B42-B99B-668D39032C72}" srcOrd="4" destOrd="0" parTransId="{6B898A4F-5F02-4ABC-AF8E-28E9CF140F7E}" sibTransId="{ABC59FFE-55D0-4813-A974-14936AD1E190}"/>
    <dgm:cxn modelId="{CD0DB23E-F223-4109-9107-922B43ACF9E2}" type="presOf" srcId="{D4D83CFF-549C-4A80-A18C-5820565DCB80}" destId="{BA2F0C4E-50BA-42D9-AE0D-06C1C19D2DC0}" srcOrd="0" destOrd="0" presId="urn:microsoft.com/office/officeart/2005/8/layout/process1"/>
    <dgm:cxn modelId="{B7DBF03F-97F4-4CDC-896A-F6A20FFDA113}" type="presOf" srcId="{AB3F0514-341A-43C2-932C-13A38980F800}" destId="{52EECF5B-FAD3-4D91-95ED-70207BD71C04}" srcOrd="1" destOrd="0" presId="urn:microsoft.com/office/officeart/2005/8/layout/process1"/>
    <dgm:cxn modelId="{9FBA935B-7F84-43F1-9720-397C9724DD89}" type="presOf" srcId="{AB3F0514-341A-43C2-932C-13A38980F800}" destId="{06FB4F39-7D00-44A1-97D6-137FCA9BF1D7}" srcOrd="0" destOrd="0" presId="urn:microsoft.com/office/officeart/2005/8/layout/process1"/>
    <dgm:cxn modelId="{2F84FD42-6A23-4A83-995E-7A53E1840AE1}" type="presOf" srcId="{D719285F-CCD8-4ED8-92CE-E4626A08A069}" destId="{8AD1009C-C857-4815-AA1A-08C147FD26C3}" srcOrd="0" destOrd="0" presId="urn:microsoft.com/office/officeart/2005/8/layout/process1"/>
    <dgm:cxn modelId="{1FDC376B-F4AD-4301-B48C-9D0CF01D8A9B}" srcId="{D719285F-CCD8-4ED8-92CE-E4626A08A069}" destId="{CF0665D7-015A-4AA1-8FCE-333F2782E92F}" srcOrd="3" destOrd="0" parTransId="{1F1EB6F1-ED27-4619-BFBD-14A9494E700F}" sibTransId="{5B761707-C5F0-4C06-A150-FA33C34054B2}"/>
    <dgm:cxn modelId="{A4DD7179-BCC5-4A06-878D-C0CADBC310F9}" type="presOf" srcId="{5B761707-C5F0-4C06-A150-FA33C34054B2}" destId="{886AC092-5A66-44CB-B9A9-61C7D8C3C42C}" srcOrd="1" destOrd="0" presId="urn:microsoft.com/office/officeart/2005/8/layout/process1"/>
    <dgm:cxn modelId="{511FE37E-EE61-4D00-8D28-F9A0744FFE0A}" srcId="{D719285F-CCD8-4ED8-92CE-E4626A08A069}" destId="{14896597-95F3-4EBD-9A3C-BC365B5F63D2}" srcOrd="1" destOrd="0" parTransId="{D9621A7B-3797-4147-A74A-6DB53BDACDCC}" sibTransId="{D4D83CFF-549C-4A80-A18C-5820565DCB80}"/>
    <dgm:cxn modelId="{6BD00D9B-5423-4D7A-9EDB-5E3E9634DAB1}" type="presOf" srcId="{1D93A86C-BE43-4AF2-9B0F-5A172FE4D1B0}" destId="{4913419D-1FE9-4964-9D20-A697F6270CF9}" srcOrd="1" destOrd="0" presId="urn:microsoft.com/office/officeart/2005/8/layout/process1"/>
    <dgm:cxn modelId="{7886ED9F-CFC6-4F7F-B9AF-C91687E79CBC}" type="presOf" srcId="{B9044046-6F8E-4B42-B99B-668D39032C72}" destId="{BDF58D41-1F9F-40C1-8E6D-4536BB02121C}" srcOrd="0" destOrd="0" presId="urn:microsoft.com/office/officeart/2005/8/layout/process1"/>
    <dgm:cxn modelId="{38B81CA7-2E4E-4067-9CF1-F722C070539D}" srcId="{D719285F-CCD8-4ED8-92CE-E4626A08A069}" destId="{C906D987-D8DA-4A0A-895C-B84A366606C7}" srcOrd="2" destOrd="0" parTransId="{9A1E281B-9C2A-486E-9189-A7AB52865F25}" sibTransId="{AB3F0514-341A-43C2-932C-13A38980F800}"/>
    <dgm:cxn modelId="{914C10AC-9F7D-4252-9E00-7DE345C4366B}" type="presOf" srcId="{14896597-95F3-4EBD-9A3C-BC365B5F63D2}" destId="{EC6312A8-FDF2-4E8C-B682-9577B19D4FEF}" srcOrd="0" destOrd="0" presId="urn:microsoft.com/office/officeart/2005/8/layout/process1"/>
    <dgm:cxn modelId="{2AC650B5-930A-403D-893F-DA8019AA52F4}" type="presOf" srcId="{C906D987-D8DA-4A0A-895C-B84A366606C7}" destId="{53C0DD77-EDB0-47DF-A2A0-926F915DF692}" srcOrd="0" destOrd="0" presId="urn:microsoft.com/office/officeart/2005/8/layout/process1"/>
    <dgm:cxn modelId="{0D3F09C1-FD0A-43A8-BBD0-780B2E563A98}" type="presOf" srcId="{A6960DFD-EF46-4533-9E84-5DEE3B4BE217}" destId="{ADFF3240-26DA-412E-9002-0F56D305453D}" srcOrd="0" destOrd="0" presId="urn:microsoft.com/office/officeart/2005/8/layout/process1"/>
    <dgm:cxn modelId="{E27642D6-A573-4AC1-87F4-4FDEEECB1FE6}" type="presOf" srcId="{D4D83CFF-549C-4A80-A18C-5820565DCB80}" destId="{F99B95EE-1F54-410D-8141-27EA7DEA1240}" srcOrd="1" destOrd="0" presId="urn:microsoft.com/office/officeart/2005/8/layout/process1"/>
    <dgm:cxn modelId="{455388DA-C072-4E75-8D66-6EFFCF9064FD}" type="presOf" srcId="{5B761707-C5F0-4C06-A150-FA33C34054B2}" destId="{04C8C70B-3CE2-4E5B-AA60-91F2B45BE3CD}" srcOrd="0" destOrd="0" presId="urn:microsoft.com/office/officeart/2005/8/layout/process1"/>
    <dgm:cxn modelId="{0FFC85F0-6C91-4DE9-9F71-76935C9B0685}" type="presParOf" srcId="{8AD1009C-C857-4815-AA1A-08C147FD26C3}" destId="{ADFF3240-26DA-412E-9002-0F56D305453D}" srcOrd="0" destOrd="0" presId="urn:microsoft.com/office/officeart/2005/8/layout/process1"/>
    <dgm:cxn modelId="{7A5F8903-0C72-4D6F-BC6E-CE0953A66D31}" type="presParOf" srcId="{8AD1009C-C857-4815-AA1A-08C147FD26C3}" destId="{D14182D7-0ED1-4A6C-BB07-818D549C78ED}" srcOrd="1" destOrd="0" presId="urn:microsoft.com/office/officeart/2005/8/layout/process1"/>
    <dgm:cxn modelId="{ADFFCC74-8E17-4BF3-9FE7-17AD0C863503}" type="presParOf" srcId="{D14182D7-0ED1-4A6C-BB07-818D549C78ED}" destId="{4913419D-1FE9-4964-9D20-A697F6270CF9}" srcOrd="0" destOrd="0" presId="urn:microsoft.com/office/officeart/2005/8/layout/process1"/>
    <dgm:cxn modelId="{1A6E3509-348D-4543-8083-2F46FEC6D3FA}" type="presParOf" srcId="{8AD1009C-C857-4815-AA1A-08C147FD26C3}" destId="{EC6312A8-FDF2-4E8C-B682-9577B19D4FEF}" srcOrd="2" destOrd="0" presId="urn:microsoft.com/office/officeart/2005/8/layout/process1"/>
    <dgm:cxn modelId="{DA73D6AA-1FB6-4C60-A09A-4AE09543F0DD}" type="presParOf" srcId="{8AD1009C-C857-4815-AA1A-08C147FD26C3}" destId="{BA2F0C4E-50BA-42D9-AE0D-06C1C19D2DC0}" srcOrd="3" destOrd="0" presId="urn:microsoft.com/office/officeart/2005/8/layout/process1"/>
    <dgm:cxn modelId="{B609C2DA-50E5-4AD3-B972-41ECBBBCB376}" type="presParOf" srcId="{BA2F0C4E-50BA-42D9-AE0D-06C1C19D2DC0}" destId="{F99B95EE-1F54-410D-8141-27EA7DEA1240}" srcOrd="0" destOrd="0" presId="urn:microsoft.com/office/officeart/2005/8/layout/process1"/>
    <dgm:cxn modelId="{E61A3875-C56A-44B1-BF01-0C9AE7F6E178}" type="presParOf" srcId="{8AD1009C-C857-4815-AA1A-08C147FD26C3}" destId="{53C0DD77-EDB0-47DF-A2A0-926F915DF692}" srcOrd="4" destOrd="0" presId="urn:microsoft.com/office/officeart/2005/8/layout/process1"/>
    <dgm:cxn modelId="{C064267C-0423-47C4-8022-F0CCBA490524}" type="presParOf" srcId="{8AD1009C-C857-4815-AA1A-08C147FD26C3}" destId="{06FB4F39-7D00-44A1-97D6-137FCA9BF1D7}" srcOrd="5" destOrd="0" presId="urn:microsoft.com/office/officeart/2005/8/layout/process1"/>
    <dgm:cxn modelId="{96BD6413-6BE1-49B8-9786-E5C3A9557215}" type="presParOf" srcId="{06FB4F39-7D00-44A1-97D6-137FCA9BF1D7}" destId="{52EECF5B-FAD3-4D91-95ED-70207BD71C04}" srcOrd="0" destOrd="0" presId="urn:microsoft.com/office/officeart/2005/8/layout/process1"/>
    <dgm:cxn modelId="{8A595512-653C-4783-A88E-A9F34DEE0D61}" type="presParOf" srcId="{8AD1009C-C857-4815-AA1A-08C147FD26C3}" destId="{EA1E7F17-0C08-4D2F-918B-E7A3D405F5BC}" srcOrd="6" destOrd="0" presId="urn:microsoft.com/office/officeart/2005/8/layout/process1"/>
    <dgm:cxn modelId="{30038A7D-0F63-424E-B343-B205B78975A4}" type="presParOf" srcId="{8AD1009C-C857-4815-AA1A-08C147FD26C3}" destId="{04C8C70B-3CE2-4E5B-AA60-91F2B45BE3CD}" srcOrd="7" destOrd="0" presId="urn:microsoft.com/office/officeart/2005/8/layout/process1"/>
    <dgm:cxn modelId="{17F9EAF5-F298-4C98-8FB8-82538198755E}" type="presParOf" srcId="{04C8C70B-3CE2-4E5B-AA60-91F2B45BE3CD}" destId="{886AC092-5A66-44CB-B9A9-61C7D8C3C42C}" srcOrd="0" destOrd="0" presId="urn:microsoft.com/office/officeart/2005/8/layout/process1"/>
    <dgm:cxn modelId="{754247B2-F4FF-4A5E-B51B-88D89A6D12CC}" type="presParOf" srcId="{8AD1009C-C857-4815-AA1A-08C147FD26C3}" destId="{BDF58D41-1F9F-40C1-8E6D-4536BB02121C}" srcOrd="8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DFF3240-26DA-412E-9002-0F56D305453D}">
      <dsp:nvSpPr>
        <dsp:cNvPr id="0" name=""/>
        <dsp:cNvSpPr/>
      </dsp:nvSpPr>
      <dsp:spPr>
        <a:xfrm>
          <a:off x="5647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주제선정 및 유의점 확인</a:t>
          </a:r>
        </a:p>
      </dsp:txBody>
      <dsp:txXfrm>
        <a:off x="56923" y="288970"/>
        <a:ext cx="1648135" cy="1675661"/>
      </dsp:txXfrm>
    </dsp:sp>
    <dsp:sp modelId="{D14182D7-0ED1-4A6C-BB07-818D549C78ED}">
      <dsp:nvSpPr>
        <dsp:cNvPr id="0" name=""/>
        <dsp:cNvSpPr/>
      </dsp:nvSpPr>
      <dsp:spPr>
        <a:xfrm>
          <a:off x="1931404" y="909715"/>
          <a:ext cx="371145" cy="4341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1931404" y="996549"/>
        <a:ext cx="259802" cy="260502"/>
      </dsp:txXfrm>
    </dsp:sp>
    <dsp:sp modelId="{EC6312A8-FDF2-4E8C-B682-9577B19D4FEF}">
      <dsp:nvSpPr>
        <dsp:cNvPr id="0" name=""/>
        <dsp:cNvSpPr/>
      </dsp:nvSpPr>
      <dsp:spPr>
        <a:xfrm>
          <a:off x="2456610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2812566"/>
                <a:satOff val="-4220"/>
                <a:lumOff val="-686"/>
                <a:alphaOff val="0"/>
                <a:shade val="51000"/>
                <a:satMod val="130000"/>
              </a:schemeClr>
            </a:gs>
            <a:gs pos="80000">
              <a:schemeClr val="accent3">
                <a:hueOff val="2812566"/>
                <a:satOff val="-4220"/>
                <a:lumOff val="-686"/>
                <a:alphaOff val="0"/>
                <a:shade val="93000"/>
                <a:satMod val="130000"/>
              </a:schemeClr>
            </a:gs>
            <a:gs pos="100000">
              <a:schemeClr val="accent3">
                <a:hueOff val="2812566"/>
                <a:satOff val="-4220"/>
                <a:lumOff val="-686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요구사항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설계</a:t>
          </a:r>
        </a:p>
      </dsp:txBody>
      <dsp:txXfrm>
        <a:off x="2507886" y="288970"/>
        <a:ext cx="1648135" cy="1675661"/>
      </dsp:txXfrm>
    </dsp:sp>
    <dsp:sp modelId="{BA2F0C4E-50BA-42D9-AE0D-06C1C19D2DC0}">
      <dsp:nvSpPr>
        <dsp:cNvPr id="0" name=""/>
        <dsp:cNvSpPr/>
      </dsp:nvSpPr>
      <dsp:spPr>
        <a:xfrm>
          <a:off x="4382367" y="909715"/>
          <a:ext cx="371145" cy="4341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3750088"/>
                <a:satOff val="-5627"/>
                <a:lumOff val="-915"/>
                <a:alphaOff val="0"/>
                <a:shade val="51000"/>
                <a:satMod val="130000"/>
              </a:schemeClr>
            </a:gs>
            <a:gs pos="80000">
              <a:schemeClr val="accent3">
                <a:hueOff val="3750088"/>
                <a:satOff val="-5627"/>
                <a:lumOff val="-915"/>
                <a:alphaOff val="0"/>
                <a:shade val="93000"/>
                <a:satMod val="130000"/>
              </a:schemeClr>
            </a:gs>
            <a:gs pos="100000">
              <a:schemeClr val="accent3">
                <a:hueOff val="3750088"/>
                <a:satOff val="-5627"/>
                <a:lumOff val="-91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4382367" y="996549"/>
        <a:ext cx="259802" cy="260502"/>
      </dsp:txXfrm>
    </dsp:sp>
    <dsp:sp modelId="{53C0DD77-EDB0-47DF-A2A0-926F915DF692}">
      <dsp:nvSpPr>
        <dsp:cNvPr id="0" name=""/>
        <dsp:cNvSpPr/>
      </dsp:nvSpPr>
      <dsp:spPr>
        <a:xfrm>
          <a:off x="4907573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5625132"/>
                <a:satOff val="-8440"/>
                <a:lumOff val="-1373"/>
                <a:alphaOff val="0"/>
                <a:shade val="51000"/>
                <a:satMod val="130000"/>
              </a:schemeClr>
            </a:gs>
            <a:gs pos="80000">
              <a:schemeClr val="accent3">
                <a:hueOff val="5625132"/>
                <a:satOff val="-8440"/>
                <a:lumOff val="-1373"/>
                <a:alphaOff val="0"/>
                <a:shade val="93000"/>
                <a:satMod val="130000"/>
              </a:schemeClr>
            </a:gs>
            <a:gs pos="100000">
              <a:schemeClr val="accent3">
                <a:hueOff val="5625132"/>
                <a:satOff val="-8440"/>
                <a:lumOff val="-1373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서버 및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클라이언트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구현</a:t>
          </a:r>
        </a:p>
      </dsp:txBody>
      <dsp:txXfrm>
        <a:off x="4958849" y="288970"/>
        <a:ext cx="1648135" cy="1675661"/>
      </dsp:txXfrm>
    </dsp:sp>
    <dsp:sp modelId="{06FB4F39-7D00-44A1-97D6-137FCA9BF1D7}">
      <dsp:nvSpPr>
        <dsp:cNvPr id="0" name=""/>
        <dsp:cNvSpPr/>
      </dsp:nvSpPr>
      <dsp:spPr>
        <a:xfrm>
          <a:off x="6833330" y="909715"/>
          <a:ext cx="371145" cy="4341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7500176"/>
                <a:satOff val="-11253"/>
                <a:lumOff val="-1830"/>
                <a:alphaOff val="0"/>
                <a:shade val="51000"/>
                <a:satMod val="130000"/>
              </a:schemeClr>
            </a:gs>
            <a:gs pos="80000">
              <a:schemeClr val="accent3">
                <a:hueOff val="7500176"/>
                <a:satOff val="-11253"/>
                <a:lumOff val="-1830"/>
                <a:alphaOff val="0"/>
                <a:shade val="93000"/>
                <a:satMod val="130000"/>
              </a:schemeClr>
            </a:gs>
            <a:gs pos="100000">
              <a:schemeClr val="accent3">
                <a:hueOff val="7500176"/>
                <a:satOff val="-11253"/>
                <a:lumOff val="-183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6833330" y="996549"/>
        <a:ext cx="259802" cy="260502"/>
      </dsp:txXfrm>
    </dsp:sp>
    <dsp:sp modelId="{EA1E7F17-0C08-4D2F-918B-E7A3D405F5BC}">
      <dsp:nvSpPr>
        <dsp:cNvPr id="0" name=""/>
        <dsp:cNvSpPr/>
      </dsp:nvSpPr>
      <dsp:spPr>
        <a:xfrm>
          <a:off x="7358536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8437698"/>
                <a:satOff val="-12660"/>
                <a:lumOff val="-2059"/>
                <a:alphaOff val="0"/>
                <a:shade val="51000"/>
                <a:satMod val="130000"/>
              </a:schemeClr>
            </a:gs>
            <a:gs pos="80000">
              <a:schemeClr val="accent3">
                <a:hueOff val="8437698"/>
                <a:satOff val="-12660"/>
                <a:lumOff val="-2059"/>
                <a:alphaOff val="0"/>
                <a:shade val="93000"/>
                <a:satMod val="130000"/>
              </a:schemeClr>
            </a:gs>
            <a:gs pos="100000">
              <a:schemeClr val="accent3">
                <a:hueOff val="8437698"/>
                <a:satOff val="-12660"/>
                <a:lumOff val="-2059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서비스 연동 테스트</a:t>
          </a:r>
        </a:p>
      </dsp:txBody>
      <dsp:txXfrm>
        <a:off x="7409812" y="288970"/>
        <a:ext cx="1648135" cy="1675661"/>
      </dsp:txXfrm>
    </dsp:sp>
    <dsp:sp modelId="{04C8C70B-3CE2-4E5B-AA60-91F2B45BE3CD}">
      <dsp:nvSpPr>
        <dsp:cNvPr id="0" name=""/>
        <dsp:cNvSpPr/>
      </dsp:nvSpPr>
      <dsp:spPr>
        <a:xfrm>
          <a:off x="9284293" y="909715"/>
          <a:ext cx="371145" cy="434170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ko-KR" altLang="en-US" sz="2000" kern="1200"/>
        </a:p>
      </dsp:txBody>
      <dsp:txXfrm>
        <a:off x="9284293" y="996549"/>
        <a:ext cx="259802" cy="260502"/>
      </dsp:txXfrm>
    </dsp:sp>
    <dsp:sp modelId="{BDF58D41-1F9F-40C1-8E6D-4536BB02121C}">
      <dsp:nvSpPr>
        <dsp:cNvPr id="0" name=""/>
        <dsp:cNvSpPr/>
      </dsp:nvSpPr>
      <dsp:spPr>
        <a:xfrm>
          <a:off x="9809499" y="237694"/>
          <a:ext cx="1750687" cy="177821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11250264"/>
                <a:satOff val="-16880"/>
                <a:lumOff val="-2745"/>
                <a:alphaOff val="0"/>
                <a:shade val="51000"/>
                <a:satMod val="130000"/>
              </a:schemeClr>
            </a:gs>
            <a:gs pos="80000">
              <a:schemeClr val="accent3">
                <a:hueOff val="11250264"/>
                <a:satOff val="-16880"/>
                <a:lumOff val="-2745"/>
                <a:alphaOff val="0"/>
                <a:shade val="93000"/>
                <a:satMod val="130000"/>
              </a:schemeClr>
            </a:gs>
            <a:gs pos="100000">
              <a:schemeClr val="accent3">
                <a:hueOff val="11250264"/>
                <a:satOff val="-16880"/>
                <a:lumOff val="-2745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서버운영 및 </a:t>
          </a:r>
          <a:endParaRPr lang="en-US" altLang="ko-KR" sz="2000" kern="1200" dirty="0"/>
        </a:p>
        <a:p>
          <a:pPr marL="0" lvl="0" indent="0" algn="ctr" defTabSz="8890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000" kern="1200" dirty="0"/>
            <a:t>검토</a:t>
          </a:r>
        </a:p>
      </dsp:txBody>
      <dsp:txXfrm>
        <a:off x="9860775" y="288970"/>
        <a:ext cx="1648135" cy="167566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svg>
</file>

<file path=ppt/media/image11.JP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jpg>
</file>

<file path=ppt/media/image19.jfif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0839E13-E627-4DF7-B61F-84CC1919C0D5}" type="datetimeFigureOut">
              <a:rPr lang="ko-KR" altLang="en-US" smtClean="0"/>
              <a:t>2024-09-22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50817A-A4D3-4909-A118-424EBBACAF0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02106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50817A-A4D3-4909-A118-424EBBACAF0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49717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50817A-A4D3-4909-A118-424EBBACAF0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481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A50817A-A4D3-4909-A118-424EBBACAF0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44615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fi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682560" y="5691183"/>
            <a:ext cx="2705926" cy="648515"/>
            <a:chOff x="0" y="0"/>
            <a:chExt cx="712672" cy="170802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712672" cy="170802"/>
            </a:xfrm>
            <a:custGeom>
              <a:avLst/>
              <a:gdLst/>
              <a:ahLst/>
              <a:cxnLst/>
              <a:rect l="l" t="t" r="r" b="b"/>
              <a:pathLst>
                <a:path w="712672" h="170802">
                  <a:moveTo>
                    <a:pt x="0" y="0"/>
                  </a:moveTo>
                  <a:lnTo>
                    <a:pt x="712672" y="0"/>
                  </a:lnTo>
                  <a:lnTo>
                    <a:pt x="712672" y="170802"/>
                  </a:lnTo>
                  <a:lnTo>
                    <a:pt x="0" y="170802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712672" cy="20890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5" name="TextBox 5"/>
          <p:cNvSpPr txBox="1"/>
          <p:nvPr/>
        </p:nvSpPr>
        <p:spPr>
          <a:xfrm>
            <a:off x="1682560" y="6365788"/>
            <a:ext cx="11804840" cy="134338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11200"/>
              </a:lnSpc>
              <a:spcBef>
                <a:spcPct val="0"/>
              </a:spcBef>
            </a:pPr>
            <a:r>
              <a:rPr lang="en-US" altLang="ko-KR" sz="8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 Team</a:t>
            </a:r>
            <a:r>
              <a:rPr lang="ko-KR" altLang="en-US" sz="8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결과</a:t>
            </a:r>
            <a:endParaRPr lang="en-US" sz="8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1682560" y="8019962"/>
            <a:ext cx="8190681" cy="4222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Java </a:t>
            </a:r>
            <a:r>
              <a:rPr lang="ko-KR" altLang="en-US" sz="2499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기반 그룹웨어 시스템 개발</a:t>
            </a:r>
            <a:endParaRPr lang="en-US" sz="2499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15468600" y="990600"/>
            <a:ext cx="1790700" cy="3429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r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2024.09.25</a:t>
            </a:r>
            <a:endParaRPr lang="en-US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78508C-BB75-5D96-CDBB-7D12FE986482}"/>
              </a:ext>
            </a:extLst>
          </p:cNvPr>
          <p:cNvSpPr txBox="1"/>
          <p:nvPr/>
        </p:nvSpPr>
        <p:spPr>
          <a:xfrm>
            <a:off x="11909534" y="8019962"/>
            <a:ext cx="63627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500" dirty="0">
                <a:latin typeface="Source Han Sans KR"/>
                <a:ea typeface="Source Han Sans KR"/>
                <a:sym typeface="Source Han Sans KR"/>
              </a:rPr>
              <a:t>이경훈</a:t>
            </a:r>
            <a:r>
              <a:rPr lang="en-US" altLang="ko-KR" sz="2500" dirty="0">
                <a:latin typeface="Source Han Sans KR"/>
                <a:ea typeface="Source Han Sans KR"/>
                <a:sym typeface="Source Han Sans KR"/>
              </a:rPr>
              <a:t> / </a:t>
            </a:r>
            <a:r>
              <a:rPr lang="ko-KR" altLang="en-US" sz="2500" dirty="0">
                <a:latin typeface="Source Han Sans KR"/>
                <a:ea typeface="Source Han Sans KR"/>
                <a:sym typeface="Source Han Sans KR"/>
              </a:rPr>
              <a:t>김경훈 </a:t>
            </a:r>
            <a:r>
              <a:rPr lang="en-US" altLang="ko-KR" sz="2500" dirty="0">
                <a:latin typeface="Source Han Sans KR"/>
                <a:ea typeface="Source Han Sans KR"/>
                <a:sym typeface="Source Han Sans KR"/>
              </a:rPr>
              <a:t>/ </a:t>
            </a:r>
            <a:r>
              <a:rPr lang="ko-KR" altLang="en-US" sz="2500" dirty="0" err="1">
                <a:latin typeface="Source Han Sans KR"/>
                <a:ea typeface="Source Han Sans KR"/>
                <a:sym typeface="Source Han Sans KR"/>
              </a:rPr>
              <a:t>이성남</a:t>
            </a:r>
            <a:r>
              <a:rPr lang="en-US" altLang="ko-KR" sz="2500" dirty="0">
                <a:latin typeface="Source Han Sans KR"/>
                <a:ea typeface="Source Han Sans KR"/>
                <a:sym typeface="Source Han Sans KR"/>
              </a:rPr>
              <a:t> / </a:t>
            </a:r>
            <a:r>
              <a:rPr lang="ko-KR" altLang="en-US" sz="2500" dirty="0" err="1">
                <a:latin typeface="Source Han Sans KR"/>
                <a:ea typeface="Source Han Sans KR"/>
                <a:sym typeface="Source Han Sans KR"/>
              </a:rPr>
              <a:t>오준택</a:t>
            </a:r>
            <a:r>
              <a:rPr lang="en-US" altLang="ko-KR" sz="2500" dirty="0">
                <a:latin typeface="Source Han Sans KR"/>
                <a:ea typeface="Source Han Sans KR"/>
                <a:sym typeface="Source Han Sans KR"/>
              </a:rPr>
              <a:t> / </a:t>
            </a:r>
            <a:r>
              <a:rPr lang="ko-KR" altLang="en-US" sz="2500" dirty="0">
                <a:latin typeface="Source Han Sans KR"/>
                <a:ea typeface="Source Han Sans KR"/>
                <a:sym typeface="Source Han Sans KR"/>
              </a:rPr>
              <a:t>김기호</a:t>
            </a:r>
            <a:endParaRPr lang="ko-KR" altLang="en-US" sz="25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7" name="그림 6" descr="텍스트, 스크린샷, 소프트웨어, 컴퓨터 아이콘이(가) 표시된 사진&#10;&#10;자동 생성된 설명">
            <a:extLst>
              <a:ext uri="{FF2B5EF4-FFF2-40B4-BE49-F238E27FC236}">
                <a16:creationId xmlns:a16="http://schemas.microsoft.com/office/drawing/2014/main" id="{7E933A9C-653E-7958-682E-C75B798DD9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0298" y="2054555"/>
            <a:ext cx="13830302" cy="7668964"/>
          </a:xfrm>
          <a:prstGeom prst="rect">
            <a:avLst/>
          </a:prstGeom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9A9DEE29-3F68-78B4-2A01-F15CCCE6B344}"/>
              </a:ext>
            </a:extLst>
          </p:cNvPr>
          <p:cNvSpPr txBox="1"/>
          <p:nvPr/>
        </p:nvSpPr>
        <p:spPr>
          <a:xfrm>
            <a:off x="788582" y="1214902"/>
            <a:ext cx="80506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프론트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1853058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6" name="그림 5" descr="텍스트, 스크린샷, 소프트웨어, 번호이(가) 표시된 사진&#10;&#10;자동 생성된 설명">
            <a:extLst>
              <a:ext uri="{FF2B5EF4-FFF2-40B4-BE49-F238E27FC236}">
                <a16:creationId xmlns:a16="http://schemas.microsoft.com/office/drawing/2014/main" id="{A076B6FA-A328-7985-C7BC-7BD5265E54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498" y="1943100"/>
            <a:ext cx="13335000" cy="7757511"/>
          </a:xfrm>
          <a:prstGeom prst="rect">
            <a:avLst/>
          </a:prstGeom>
        </p:spPr>
      </p:pic>
      <p:sp>
        <p:nvSpPr>
          <p:cNvPr id="8" name="TextBox 9">
            <a:extLst>
              <a:ext uri="{FF2B5EF4-FFF2-40B4-BE49-F238E27FC236}">
                <a16:creationId xmlns:a16="http://schemas.microsoft.com/office/drawing/2014/main" id="{085E5C96-9FF1-87F4-5408-3519F20593FF}"/>
              </a:ext>
            </a:extLst>
          </p:cNvPr>
          <p:cNvSpPr txBox="1"/>
          <p:nvPr/>
        </p:nvSpPr>
        <p:spPr>
          <a:xfrm>
            <a:off x="788582" y="1214902"/>
            <a:ext cx="80506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프론트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10339715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직사각형 63">
            <a:extLst>
              <a:ext uri="{FF2B5EF4-FFF2-40B4-BE49-F238E27FC236}">
                <a16:creationId xmlns:a16="http://schemas.microsoft.com/office/drawing/2014/main" id="{33B01B67-5873-77ED-96DC-2EB3B77D5459}"/>
              </a:ext>
            </a:extLst>
          </p:cNvPr>
          <p:cNvSpPr/>
          <p:nvPr/>
        </p:nvSpPr>
        <p:spPr>
          <a:xfrm>
            <a:off x="14058900" y="1454892"/>
            <a:ext cx="3009900" cy="59746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</a:t>
            </a:r>
            <a:r>
              <a:rPr lang="en-US" sz="3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4</a:t>
            </a:r>
            <a:endParaRPr lang="en-US" sz="3000" u="none" strike="noStrike" dirty="0">
              <a:solidFill>
                <a:srgbClr val="FC4561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8D46596-7E10-EEFF-1C87-E258F669F4C9}"/>
              </a:ext>
            </a:extLst>
          </p:cNvPr>
          <p:cNvSpPr/>
          <p:nvPr/>
        </p:nvSpPr>
        <p:spPr>
          <a:xfrm>
            <a:off x="392772" y="3563318"/>
            <a:ext cx="1706020" cy="138931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사용자의 요청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885AF14C-01B8-22A7-EB90-F319C86CE340}"/>
              </a:ext>
            </a:extLst>
          </p:cNvPr>
          <p:cNvSpPr/>
          <p:nvPr/>
        </p:nvSpPr>
        <p:spPr>
          <a:xfrm>
            <a:off x="3124200" y="3563318"/>
            <a:ext cx="1447800" cy="1371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Front</a:t>
            </a:r>
          </a:p>
          <a:p>
            <a:pPr algn="ctr"/>
            <a:r>
              <a:rPr lang="en-US" altLang="ko-KR" dirty="0"/>
              <a:t>Controller</a:t>
            </a:r>
            <a:endParaRPr lang="ko-KR" altLang="en-US" dirty="0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FE3F0EC-9B42-9E5E-B401-6D4B928E76AB}"/>
              </a:ext>
            </a:extLst>
          </p:cNvPr>
          <p:cNvSpPr/>
          <p:nvPr/>
        </p:nvSpPr>
        <p:spPr>
          <a:xfrm>
            <a:off x="5624166" y="2016455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Controller 1</a:t>
            </a:r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2E3DAC3-6300-8F84-5CCB-BF811D40E2BF}"/>
              </a:ext>
            </a:extLst>
          </p:cNvPr>
          <p:cNvSpPr/>
          <p:nvPr/>
        </p:nvSpPr>
        <p:spPr>
          <a:xfrm>
            <a:off x="5593660" y="3281073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Controller 2</a:t>
            </a:r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75F752E-1055-446E-2CBE-DC7DDAB25ADF}"/>
              </a:ext>
            </a:extLst>
          </p:cNvPr>
          <p:cNvSpPr/>
          <p:nvPr/>
        </p:nvSpPr>
        <p:spPr>
          <a:xfrm>
            <a:off x="5593660" y="4545691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Controller 3</a:t>
            </a:r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C3C0A765-E0D6-6107-A6D7-956DA5D6EDDA}"/>
              </a:ext>
            </a:extLst>
          </p:cNvPr>
          <p:cNvSpPr/>
          <p:nvPr/>
        </p:nvSpPr>
        <p:spPr>
          <a:xfrm>
            <a:off x="5593660" y="5844902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Controller 4</a:t>
            </a:r>
            <a:endParaRPr lang="ko-KR" altLang="en-US" dirty="0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65B107E8-3477-0808-0BA9-D25DBAC4C637}"/>
              </a:ext>
            </a:extLst>
          </p:cNvPr>
          <p:cNvSpPr/>
          <p:nvPr/>
        </p:nvSpPr>
        <p:spPr>
          <a:xfrm>
            <a:off x="7757766" y="2016455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 1</a:t>
            </a:r>
            <a:endParaRPr lang="ko-KR" altLang="en-US" dirty="0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AA54B9BC-C42B-26DC-F3B9-3AEBDA26BA1F}"/>
              </a:ext>
            </a:extLst>
          </p:cNvPr>
          <p:cNvSpPr/>
          <p:nvPr/>
        </p:nvSpPr>
        <p:spPr>
          <a:xfrm>
            <a:off x="7757766" y="3281073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 2</a:t>
            </a:r>
            <a:endParaRPr lang="ko-KR" altLang="en-US" dirty="0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052A5D94-5C17-1A4A-8BA4-CC23F094DC17}"/>
              </a:ext>
            </a:extLst>
          </p:cNvPr>
          <p:cNvSpPr/>
          <p:nvPr/>
        </p:nvSpPr>
        <p:spPr>
          <a:xfrm>
            <a:off x="7757766" y="4545691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 3</a:t>
            </a:r>
            <a:endParaRPr lang="ko-KR" altLang="en-US" dirty="0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47F9150-5B4A-D272-1492-E5875596EEB3}"/>
              </a:ext>
            </a:extLst>
          </p:cNvPr>
          <p:cNvSpPr/>
          <p:nvPr/>
        </p:nvSpPr>
        <p:spPr>
          <a:xfrm>
            <a:off x="7757766" y="5844902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Service 4</a:t>
            </a:r>
            <a:endParaRPr lang="ko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A5E7D9CD-B0D2-A3AD-3738-7DFB64E0D339}"/>
              </a:ext>
            </a:extLst>
          </p:cNvPr>
          <p:cNvSpPr/>
          <p:nvPr/>
        </p:nvSpPr>
        <p:spPr>
          <a:xfrm>
            <a:off x="9738968" y="2016455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Ropository</a:t>
            </a:r>
            <a:r>
              <a:rPr lang="en-US" altLang="ko-KR" dirty="0"/>
              <a:t> 1</a:t>
            </a:r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F81FA129-C650-4709-EC31-2B0E7D6CB755}"/>
              </a:ext>
            </a:extLst>
          </p:cNvPr>
          <p:cNvSpPr/>
          <p:nvPr/>
        </p:nvSpPr>
        <p:spPr>
          <a:xfrm>
            <a:off x="9738968" y="3281073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Ropository</a:t>
            </a:r>
            <a:r>
              <a:rPr lang="en-US" altLang="ko-KR" dirty="0"/>
              <a:t> 2</a:t>
            </a: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77FD5C25-BDF0-CC40-F53A-0F622AABC5B8}"/>
              </a:ext>
            </a:extLst>
          </p:cNvPr>
          <p:cNvSpPr/>
          <p:nvPr/>
        </p:nvSpPr>
        <p:spPr>
          <a:xfrm>
            <a:off x="9738968" y="4545691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Ropository</a:t>
            </a:r>
            <a:r>
              <a:rPr lang="en-US" altLang="ko-KR" dirty="0"/>
              <a:t> 3</a:t>
            </a: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72F0FC16-E061-F080-4A4E-741D1AC6691B}"/>
              </a:ext>
            </a:extLst>
          </p:cNvPr>
          <p:cNvSpPr/>
          <p:nvPr/>
        </p:nvSpPr>
        <p:spPr>
          <a:xfrm>
            <a:off x="9721479" y="5854201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dirty="0" err="1"/>
              <a:t>Ropository</a:t>
            </a:r>
            <a:r>
              <a:rPr lang="en-US" altLang="ko-KR" dirty="0"/>
              <a:t> 4</a:t>
            </a: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D8589C13-524C-38F6-916E-623383A068A1}"/>
              </a:ext>
            </a:extLst>
          </p:cNvPr>
          <p:cNvCxnSpPr>
            <a:cxnSpLocks/>
            <a:stCxn id="5" idx="6"/>
            <a:endCxn id="6" idx="1"/>
          </p:cNvCxnSpPr>
          <p:nvPr/>
        </p:nvCxnSpPr>
        <p:spPr>
          <a:xfrm flipV="1">
            <a:off x="2098792" y="4249118"/>
            <a:ext cx="1025408" cy="88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직선 화살표 연결선 26">
            <a:extLst>
              <a:ext uri="{FF2B5EF4-FFF2-40B4-BE49-F238E27FC236}">
                <a16:creationId xmlns:a16="http://schemas.microsoft.com/office/drawing/2014/main" id="{6385ABF6-D240-44DA-C6F1-E84614E01F40}"/>
              </a:ext>
            </a:extLst>
          </p:cNvPr>
          <p:cNvCxnSpPr>
            <a:stCxn id="6" idx="3"/>
            <a:endCxn id="7" idx="1"/>
          </p:cNvCxnSpPr>
          <p:nvPr/>
        </p:nvCxnSpPr>
        <p:spPr>
          <a:xfrm flipV="1">
            <a:off x="4572000" y="2448255"/>
            <a:ext cx="1052166" cy="180086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489C2C40-573B-A427-08C4-FD28231B6976}"/>
              </a:ext>
            </a:extLst>
          </p:cNvPr>
          <p:cNvCxnSpPr>
            <a:stCxn id="6" idx="3"/>
            <a:endCxn id="8" idx="1"/>
          </p:cNvCxnSpPr>
          <p:nvPr/>
        </p:nvCxnSpPr>
        <p:spPr>
          <a:xfrm flipV="1">
            <a:off x="4572000" y="3712873"/>
            <a:ext cx="1021660" cy="53624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4D46D9C7-3F90-D8FE-355F-D311289395EF}"/>
              </a:ext>
            </a:extLst>
          </p:cNvPr>
          <p:cNvCxnSpPr>
            <a:stCxn id="6" idx="3"/>
            <a:endCxn id="11" idx="1"/>
          </p:cNvCxnSpPr>
          <p:nvPr/>
        </p:nvCxnSpPr>
        <p:spPr>
          <a:xfrm>
            <a:off x="4572000" y="4249118"/>
            <a:ext cx="1021660" cy="728373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63309DA7-3B40-7D2B-C7A0-B247ADE4BD74}"/>
              </a:ext>
            </a:extLst>
          </p:cNvPr>
          <p:cNvCxnSpPr>
            <a:stCxn id="6" idx="3"/>
            <a:endCxn id="12" idx="1"/>
          </p:cNvCxnSpPr>
          <p:nvPr/>
        </p:nvCxnSpPr>
        <p:spPr>
          <a:xfrm>
            <a:off x="4572000" y="4249118"/>
            <a:ext cx="1021660" cy="2027584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39" name="직선 화살표 연결선 38">
            <a:extLst>
              <a:ext uri="{FF2B5EF4-FFF2-40B4-BE49-F238E27FC236}">
                <a16:creationId xmlns:a16="http://schemas.microsoft.com/office/drawing/2014/main" id="{C979EDA2-EF7E-1E11-ADEF-0F9DDC0187EB}"/>
              </a:ext>
            </a:extLst>
          </p:cNvPr>
          <p:cNvCxnSpPr>
            <a:stCxn id="7" idx="3"/>
            <a:endCxn id="13" idx="1"/>
          </p:cNvCxnSpPr>
          <p:nvPr/>
        </p:nvCxnSpPr>
        <p:spPr>
          <a:xfrm>
            <a:off x="7071966" y="2448255"/>
            <a:ext cx="68580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3D3AD66C-D439-DBD6-6599-74E442B4001C}"/>
              </a:ext>
            </a:extLst>
          </p:cNvPr>
          <p:cNvCxnSpPr>
            <a:stCxn id="13" idx="3"/>
            <a:endCxn id="17" idx="1"/>
          </p:cNvCxnSpPr>
          <p:nvPr/>
        </p:nvCxnSpPr>
        <p:spPr>
          <a:xfrm>
            <a:off x="9205566" y="2448255"/>
            <a:ext cx="53340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93A4B846-1EAB-AAC4-9A18-DCDE7AC196F7}"/>
              </a:ext>
            </a:extLst>
          </p:cNvPr>
          <p:cNvCxnSpPr>
            <a:stCxn id="8" idx="3"/>
            <a:endCxn id="14" idx="1"/>
          </p:cNvCxnSpPr>
          <p:nvPr/>
        </p:nvCxnSpPr>
        <p:spPr>
          <a:xfrm>
            <a:off x="7041460" y="3712873"/>
            <a:ext cx="71630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5" name="직선 화살표 연결선 44">
            <a:extLst>
              <a:ext uri="{FF2B5EF4-FFF2-40B4-BE49-F238E27FC236}">
                <a16:creationId xmlns:a16="http://schemas.microsoft.com/office/drawing/2014/main" id="{4017170E-D533-51A6-201A-2054ED1C9BA0}"/>
              </a:ext>
            </a:extLst>
          </p:cNvPr>
          <p:cNvCxnSpPr>
            <a:stCxn id="14" idx="3"/>
            <a:endCxn id="18" idx="1"/>
          </p:cNvCxnSpPr>
          <p:nvPr/>
        </p:nvCxnSpPr>
        <p:spPr>
          <a:xfrm>
            <a:off x="9205566" y="3712873"/>
            <a:ext cx="53340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788853C4-7F94-04A6-DD94-91567286D61E}"/>
              </a:ext>
            </a:extLst>
          </p:cNvPr>
          <p:cNvCxnSpPr>
            <a:stCxn id="11" idx="3"/>
            <a:endCxn id="15" idx="1"/>
          </p:cNvCxnSpPr>
          <p:nvPr/>
        </p:nvCxnSpPr>
        <p:spPr>
          <a:xfrm>
            <a:off x="7041460" y="4977491"/>
            <a:ext cx="71630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44FBE958-D78F-A011-23A1-392BFAA85519}"/>
              </a:ext>
            </a:extLst>
          </p:cNvPr>
          <p:cNvCxnSpPr>
            <a:cxnSpLocks/>
            <a:stCxn id="15" idx="3"/>
            <a:endCxn id="19" idx="1"/>
          </p:cNvCxnSpPr>
          <p:nvPr/>
        </p:nvCxnSpPr>
        <p:spPr>
          <a:xfrm>
            <a:off x="9205566" y="4977491"/>
            <a:ext cx="53340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3" name="직선 화살표 연결선 52">
            <a:extLst>
              <a:ext uri="{FF2B5EF4-FFF2-40B4-BE49-F238E27FC236}">
                <a16:creationId xmlns:a16="http://schemas.microsoft.com/office/drawing/2014/main" id="{CBD1A642-2805-46EC-0FB5-B4EC895F3C9F}"/>
              </a:ext>
            </a:extLst>
          </p:cNvPr>
          <p:cNvCxnSpPr>
            <a:cxnSpLocks/>
          </p:cNvCxnSpPr>
          <p:nvPr/>
        </p:nvCxnSpPr>
        <p:spPr>
          <a:xfrm>
            <a:off x="7009338" y="6376661"/>
            <a:ext cx="71630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55" name="직선 화살표 연결선 54">
            <a:extLst>
              <a:ext uri="{FF2B5EF4-FFF2-40B4-BE49-F238E27FC236}">
                <a16:creationId xmlns:a16="http://schemas.microsoft.com/office/drawing/2014/main" id="{686E5E8D-3CD9-5669-9F28-E898AB31392B}"/>
              </a:ext>
            </a:extLst>
          </p:cNvPr>
          <p:cNvCxnSpPr>
            <a:cxnSpLocks/>
          </p:cNvCxnSpPr>
          <p:nvPr/>
        </p:nvCxnSpPr>
        <p:spPr>
          <a:xfrm>
            <a:off x="9173444" y="6376661"/>
            <a:ext cx="515913" cy="9299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866EDDF9-34D9-4885-1FF5-4ED33DE9D7A2}"/>
              </a:ext>
            </a:extLst>
          </p:cNvPr>
          <p:cNvSpPr/>
          <p:nvPr/>
        </p:nvSpPr>
        <p:spPr>
          <a:xfrm>
            <a:off x="14782800" y="2016455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쿼리실행</a:t>
            </a:r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61" name="직사각형 60">
            <a:extLst>
              <a:ext uri="{FF2B5EF4-FFF2-40B4-BE49-F238E27FC236}">
                <a16:creationId xmlns:a16="http://schemas.microsoft.com/office/drawing/2014/main" id="{2C9F3BAF-945B-0BFA-7A28-A8775E9AE3E6}"/>
              </a:ext>
            </a:extLst>
          </p:cNvPr>
          <p:cNvSpPr/>
          <p:nvPr/>
        </p:nvSpPr>
        <p:spPr>
          <a:xfrm>
            <a:off x="14782800" y="3281073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쿼리실행</a:t>
            </a:r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8FDADFF0-2591-AF6A-B37D-22162B76247B}"/>
              </a:ext>
            </a:extLst>
          </p:cNvPr>
          <p:cNvSpPr/>
          <p:nvPr/>
        </p:nvSpPr>
        <p:spPr>
          <a:xfrm>
            <a:off x="14775206" y="4556008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쿼리실행</a:t>
            </a:r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145C3D23-6E1D-0DB7-C0BD-FC017B2FC269}"/>
              </a:ext>
            </a:extLst>
          </p:cNvPr>
          <p:cNvSpPr/>
          <p:nvPr/>
        </p:nvSpPr>
        <p:spPr>
          <a:xfrm>
            <a:off x="14782800" y="5838576"/>
            <a:ext cx="1447800" cy="86360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쿼리실행</a:t>
            </a:r>
            <a:r>
              <a:rPr lang="en-US" altLang="ko-KR" dirty="0"/>
              <a:t>4</a:t>
            </a:r>
            <a:endParaRPr lang="ko-KR" altLang="en-US" dirty="0"/>
          </a:p>
        </p:txBody>
      </p:sp>
      <p:sp>
        <p:nvSpPr>
          <p:cNvPr id="65" name="TextBox 9">
            <a:extLst>
              <a:ext uri="{FF2B5EF4-FFF2-40B4-BE49-F238E27FC236}">
                <a16:creationId xmlns:a16="http://schemas.microsoft.com/office/drawing/2014/main" id="{8755CB2C-326E-805D-6EFE-96962CA57E8E}"/>
              </a:ext>
            </a:extLst>
          </p:cNvPr>
          <p:cNvSpPr txBox="1"/>
          <p:nvPr/>
        </p:nvSpPr>
        <p:spPr>
          <a:xfrm>
            <a:off x="15062791" y="516035"/>
            <a:ext cx="8878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DB</a:t>
            </a:r>
          </a:p>
        </p:txBody>
      </p:sp>
      <p:cxnSp>
        <p:nvCxnSpPr>
          <p:cNvPr id="67" name="직선 화살표 연결선 66">
            <a:extLst>
              <a:ext uri="{FF2B5EF4-FFF2-40B4-BE49-F238E27FC236}">
                <a16:creationId xmlns:a16="http://schemas.microsoft.com/office/drawing/2014/main" id="{CB7583BF-58FF-9730-57B3-B2727F082A70}"/>
              </a:ext>
            </a:extLst>
          </p:cNvPr>
          <p:cNvCxnSpPr>
            <a:stCxn id="17" idx="3"/>
          </p:cNvCxnSpPr>
          <p:nvPr/>
        </p:nvCxnSpPr>
        <p:spPr>
          <a:xfrm>
            <a:off x="11186768" y="2448255"/>
            <a:ext cx="359603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직선 화살표 연결선 68">
            <a:extLst>
              <a:ext uri="{FF2B5EF4-FFF2-40B4-BE49-F238E27FC236}">
                <a16:creationId xmlns:a16="http://schemas.microsoft.com/office/drawing/2014/main" id="{6D26B7BC-A028-313A-FEBB-4DE91F23767E}"/>
              </a:ext>
            </a:extLst>
          </p:cNvPr>
          <p:cNvCxnSpPr>
            <a:stCxn id="18" idx="3"/>
            <a:endCxn id="61" idx="1"/>
          </p:cNvCxnSpPr>
          <p:nvPr/>
        </p:nvCxnSpPr>
        <p:spPr>
          <a:xfrm>
            <a:off x="11186768" y="3712873"/>
            <a:ext cx="3596032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직선 화살표 연결선 70">
            <a:extLst>
              <a:ext uri="{FF2B5EF4-FFF2-40B4-BE49-F238E27FC236}">
                <a16:creationId xmlns:a16="http://schemas.microsoft.com/office/drawing/2014/main" id="{BEE11774-9529-09A7-0E89-136FAB8D3FE2}"/>
              </a:ext>
            </a:extLst>
          </p:cNvPr>
          <p:cNvCxnSpPr>
            <a:stCxn id="19" idx="3"/>
            <a:endCxn id="62" idx="1"/>
          </p:cNvCxnSpPr>
          <p:nvPr/>
        </p:nvCxnSpPr>
        <p:spPr>
          <a:xfrm>
            <a:off x="11186768" y="4977491"/>
            <a:ext cx="3588438" cy="10317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직선 화살표 연결선 74">
            <a:extLst>
              <a:ext uri="{FF2B5EF4-FFF2-40B4-BE49-F238E27FC236}">
                <a16:creationId xmlns:a16="http://schemas.microsoft.com/office/drawing/2014/main" id="{85BF4DE0-4282-B937-E0F7-8637CDD09884}"/>
              </a:ext>
            </a:extLst>
          </p:cNvPr>
          <p:cNvCxnSpPr>
            <a:stCxn id="20" idx="3"/>
          </p:cNvCxnSpPr>
          <p:nvPr/>
        </p:nvCxnSpPr>
        <p:spPr>
          <a:xfrm flipV="1">
            <a:off x="11169279" y="6251791"/>
            <a:ext cx="3575421" cy="3421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타원 75">
            <a:extLst>
              <a:ext uri="{FF2B5EF4-FFF2-40B4-BE49-F238E27FC236}">
                <a16:creationId xmlns:a16="http://schemas.microsoft.com/office/drawing/2014/main" id="{A3F8D721-1116-4923-B455-80014C43EC6E}"/>
              </a:ext>
            </a:extLst>
          </p:cNvPr>
          <p:cNvSpPr/>
          <p:nvPr/>
        </p:nvSpPr>
        <p:spPr>
          <a:xfrm>
            <a:off x="515298" y="6975516"/>
            <a:ext cx="3751902" cy="3033882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타원 76">
            <a:extLst>
              <a:ext uri="{FF2B5EF4-FFF2-40B4-BE49-F238E27FC236}">
                <a16:creationId xmlns:a16="http://schemas.microsoft.com/office/drawing/2014/main" id="{490ACD6F-E9D3-618F-A494-0AC90FAE61D7}"/>
              </a:ext>
            </a:extLst>
          </p:cNvPr>
          <p:cNvSpPr/>
          <p:nvPr/>
        </p:nvSpPr>
        <p:spPr>
          <a:xfrm>
            <a:off x="1025780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타원 77">
            <a:extLst>
              <a:ext uri="{FF2B5EF4-FFF2-40B4-BE49-F238E27FC236}">
                <a16:creationId xmlns:a16="http://schemas.microsoft.com/office/drawing/2014/main" id="{CE7E2519-76A0-66A1-11EF-E8C497F40995}"/>
              </a:ext>
            </a:extLst>
          </p:cNvPr>
          <p:cNvSpPr/>
          <p:nvPr/>
        </p:nvSpPr>
        <p:spPr>
          <a:xfrm>
            <a:off x="1357591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타원 78">
            <a:extLst>
              <a:ext uri="{FF2B5EF4-FFF2-40B4-BE49-F238E27FC236}">
                <a16:creationId xmlns:a16="http://schemas.microsoft.com/office/drawing/2014/main" id="{1E6D1B18-3EC8-3A5D-C3F7-5943F51E5A04}"/>
              </a:ext>
            </a:extLst>
          </p:cNvPr>
          <p:cNvSpPr/>
          <p:nvPr/>
        </p:nvSpPr>
        <p:spPr>
          <a:xfrm>
            <a:off x="167296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타원 79">
            <a:extLst>
              <a:ext uri="{FF2B5EF4-FFF2-40B4-BE49-F238E27FC236}">
                <a16:creationId xmlns:a16="http://schemas.microsoft.com/office/drawing/2014/main" id="{CE236A6E-C407-4677-966D-F250569F34BD}"/>
              </a:ext>
            </a:extLst>
          </p:cNvPr>
          <p:cNvSpPr/>
          <p:nvPr/>
        </p:nvSpPr>
        <p:spPr>
          <a:xfrm>
            <a:off x="197850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1" name="타원 80">
            <a:extLst>
              <a:ext uri="{FF2B5EF4-FFF2-40B4-BE49-F238E27FC236}">
                <a16:creationId xmlns:a16="http://schemas.microsoft.com/office/drawing/2014/main" id="{F19E9872-9B23-AE37-B56C-11415EA34B96}"/>
              </a:ext>
            </a:extLst>
          </p:cNvPr>
          <p:cNvSpPr/>
          <p:nvPr/>
        </p:nvSpPr>
        <p:spPr>
          <a:xfrm>
            <a:off x="228404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타원 81">
            <a:extLst>
              <a:ext uri="{FF2B5EF4-FFF2-40B4-BE49-F238E27FC236}">
                <a16:creationId xmlns:a16="http://schemas.microsoft.com/office/drawing/2014/main" id="{2074522D-72D0-F7FC-D00F-699B9F605316}"/>
              </a:ext>
            </a:extLst>
          </p:cNvPr>
          <p:cNvSpPr/>
          <p:nvPr/>
        </p:nvSpPr>
        <p:spPr>
          <a:xfrm>
            <a:off x="258958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TextBox 9">
            <a:extLst>
              <a:ext uri="{FF2B5EF4-FFF2-40B4-BE49-F238E27FC236}">
                <a16:creationId xmlns:a16="http://schemas.microsoft.com/office/drawing/2014/main" id="{83B40A5E-8ABA-67E6-7877-D742EBF26AA3}"/>
              </a:ext>
            </a:extLst>
          </p:cNvPr>
          <p:cNvSpPr txBox="1"/>
          <p:nvPr/>
        </p:nvSpPr>
        <p:spPr>
          <a:xfrm>
            <a:off x="4175750" y="9084426"/>
            <a:ext cx="4663450" cy="7564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Thread pool=&gt; </a:t>
            </a:r>
            <a:r>
              <a:rPr lang="ko-KR" alt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altLang="ko-KR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Thread </a:t>
            </a:r>
            <a:r>
              <a:rPr 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100</a:t>
            </a:r>
            <a:r>
              <a:rPr lang="ko-KR" alt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</a:t>
            </a:r>
            <a:endParaRPr lang="en-US" sz="25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cxnSp>
        <p:nvCxnSpPr>
          <p:cNvPr id="107" name="직선 화살표 연결선 106">
            <a:extLst>
              <a:ext uri="{FF2B5EF4-FFF2-40B4-BE49-F238E27FC236}">
                <a16:creationId xmlns:a16="http://schemas.microsoft.com/office/drawing/2014/main" id="{4735C08D-8D90-1486-CFB7-BCA0C5D56023}"/>
              </a:ext>
            </a:extLst>
          </p:cNvPr>
          <p:cNvCxnSpPr>
            <a:cxnSpLocks/>
            <a:stCxn id="76" idx="0"/>
          </p:cNvCxnSpPr>
          <p:nvPr/>
        </p:nvCxnSpPr>
        <p:spPr>
          <a:xfrm flipV="1">
            <a:off x="2391249" y="4357935"/>
            <a:ext cx="59898" cy="261758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11" name="타원 110">
            <a:extLst>
              <a:ext uri="{FF2B5EF4-FFF2-40B4-BE49-F238E27FC236}">
                <a16:creationId xmlns:a16="http://schemas.microsoft.com/office/drawing/2014/main" id="{31540762-EC84-80DD-13CE-428E0DC79BCD}"/>
              </a:ext>
            </a:extLst>
          </p:cNvPr>
          <p:cNvSpPr/>
          <p:nvPr/>
        </p:nvSpPr>
        <p:spPr>
          <a:xfrm>
            <a:off x="2895126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2" name="타원 111">
            <a:extLst>
              <a:ext uri="{FF2B5EF4-FFF2-40B4-BE49-F238E27FC236}">
                <a16:creationId xmlns:a16="http://schemas.microsoft.com/office/drawing/2014/main" id="{C71B3665-5E1D-C759-65F4-38F0EBDECA23}"/>
              </a:ext>
            </a:extLst>
          </p:cNvPr>
          <p:cNvSpPr/>
          <p:nvPr/>
        </p:nvSpPr>
        <p:spPr>
          <a:xfrm>
            <a:off x="3210501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3" name="타원 112">
            <a:extLst>
              <a:ext uri="{FF2B5EF4-FFF2-40B4-BE49-F238E27FC236}">
                <a16:creationId xmlns:a16="http://schemas.microsoft.com/office/drawing/2014/main" id="{8FA916D0-8D92-424A-CD3C-1370D169F34B}"/>
              </a:ext>
            </a:extLst>
          </p:cNvPr>
          <p:cNvSpPr/>
          <p:nvPr/>
        </p:nvSpPr>
        <p:spPr>
          <a:xfrm>
            <a:off x="3509159" y="754051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4" name="타원 113">
            <a:extLst>
              <a:ext uri="{FF2B5EF4-FFF2-40B4-BE49-F238E27FC236}">
                <a16:creationId xmlns:a16="http://schemas.microsoft.com/office/drawing/2014/main" id="{3E4BCE93-F60A-0290-0977-C1C546EEB5FB}"/>
              </a:ext>
            </a:extLst>
          </p:cNvPr>
          <p:cNvSpPr/>
          <p:nvPr/>
        </p:nvSpPr>
        <p:spPr>
          <a:xfrm>
            <a:off x="1025780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타원 114">
            <a:extLst>
              <a:ext uri="{FF2B5EF4-FFF2-40B4-BE49-F238E27FC236}">
                <a16:creationId xmlns:a16="http://schemas.microsoft.com/office/drawing/2014/main" id="{4795E8C3-7653-CED6-9921-B923EBB0ADBE}"/>
              </a:ext>
            </a:extLst>
          </p:cNvPr>
          <p:cNvSpPr/>
          <p:nvPr/>
        </p:nvSpPr>
        <p:spPr>
          <a:xfrm>
            <a:off x="1357591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6" name="타원 115">
            <a:extLst>
              <a:ext uri="{FF2B5EF4-FFF2-40B4-BE49-F238E27FC236}">
                <a16:creationId xmlns:a16="http://schemas.microsoft.com/office/drawing/2014/main" id="{AE448D28-1567-163A-C79D-5AE666942294}"/>
              </a:ext>
            </a:extLst>
          </p:cNvPr>
          <p:cNvSpPr/>
          <p:nvPr/>
        </p:nvSpPr>
        <p:spPr>
          <a:xfrm>
            <a:off x="167296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7" name="타원 116">
            <a:extLst>
              <a:ext uri="{FF2B5EF4-FFF2-40B4-BE49-F238E27FC236}">
                <a16:creationId xmlns:a16="http://schemas.microsoft.com/office/drawing/2014/main" id="{0DB37E51-4466-AB20-109E-5B80FA1E79A0}"/>
              </a:ext>
            </a:extLst>
          </p:cNvPr>
          <p:cNvSpPr/>
          <p:nvPr/>
        </p:nvSpPr>
        <p:spPr>
          <a:xfrm>
            <a:off x="197850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8" name="타원 117">
            <a:extLst>
              <a:ext uri="{FF2B5EF4-FFF2-40B4-BE49-F238E27FC236}">
                <a16:creationId xmlns:a16="http://schemas.microsoft.com/office/drawing/2014/main" id="{B260C0E2-E073-A321-227B-E29614EDAE5E}"/>
              </a:ext>
            </a:extLst>
          </p:cNvPr>
          <p:cNvSpPr/>
          <p:nvPr/>
        </p:nvSpPr>
        <p:spPr>
          <a:xfrm>
            <a:off x="228404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9" name="타원 118">
            <a:extLst>
              <a:ext uri="{FF2B5EF4-FFF2-40B4-BE49-F238E27FC236}">
                <a16:creationId xmlns:a16="http://schemas.microsoft.com/office/drawing/2014/main" id="{124AF630-174D-F18C-C02E-2E904B979390}"/>
              </a:ext>
            </a:extLst>
          </p:cNvPr>
          <p:cNvSpPr/>
          <p:nvPr/>
        </p:nvSpPr>
        <p:spPr>
          <a:xfrm>
            <a:off x="258958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0" name="타원 119">
            <a:extLst>
              <a:ext uri="{FF2B5EF4-FFF2-40B4-BE49-F238E27FC236}">
                <a16:creationId xmlns:a16="http://schemas.microsoft.com/office/drawing/2014/main" id="{423EB846-788A-FEC0-A5BC-0FF0AE165C49}"/>
              </a:ext>
            </a:extLst>
          </p:cNvPr>
          <p:cNvSpPr/>
          <p:nvPr/>
        </p:nvSpPr>
        <p:spPr>
          <a:xfrm>
            <a:off x="2895126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1" name="타원 120">
            <a:extLst>
              <a:ext uri="{FF2B5EF4-FFF2-40B4-BE49-F238E27FC236}">
                <a16:creationId xmlns:a16="http://schemas.microsoft.com/office/drawing/2014/main" id="{93DD3390-1D1D-9F69-22E0-A264A940245C}"/>
              </a:ext>
            </a:extLst>
          </p:cNvPr>
          <p:cNvSpPr/>
          <p:nvPr/>
        </p:nvSpPr>
        <p:spPr>
          <a:xfrm>
            <a:off x="3210501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2" name="타원 121">
            <a:extLst>
              <a:ext uri="{FF2B5EF4-FFF2-40B4-BE49-F238E27FC236}">
                <a16:creationId xmlns:a16="http://schemas.microsoft.com/office/drawing/2014/main" id="{73EFA4A7-6767-196A-AEDD-AD1DEB6F72C1}"/>
              </a:ext>
            </a:extLst>
          </p:cNvPr>
          <p:cNvSpPr/>
          <p:nvPr/>
        </p:nvSpPr>
        <p:spPr>
          <a:xfrm>
            <a:off x="3509159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3" name="타원 122">
            <a:extLst>
              <a:ext uri="{FF2B5EF4-FFF2-40B4-BE49-F238E27FC236}">
                <a16:creationId xmlns:a16="http://schemas.microsoft.com/office/drawing/2014/main" id="{32AD7A9F-3484-E217-D8A6-B60B2F805A0D}"/>
              </a:ext>
            </a:extLst>
          </p:cNvPr>
          <p:cNvSpPr/>
          <p:nvPr/>
        </p:nvSpPr>
        <p:spPr>
          <a:xfrm>
            <a:off x="1025780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4" name="타원 123">
            <a:extLst>
              <a:ext uri="{FF2B5EF4-FFF2-40B4-BE49-F238E27FC236}">
                <a16:creationId xmlns:a16="http://schemas.microsoft.com/office/drawing/2014/main" id="{C9112B0E-FF2A-A46C-F932-972416BF15D2}"/>
              </a:ext>
            </a:extLst>
          </p:cNvPr>
          <p:cNvSpPr/>
          <p:nvPr/>
        </p:nvSpPr>
        <p:spPr>
          <a:xfrm>
            <a:off x="1357591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5" name="타원 124">
            <a:extLst>
              <a:ext uri="{FF2B5EF4-FFF2-40B4-BE49-F238E27FC236}">
                <a16:creationId xmlns:a16="http://schemas.microsoft.com/office/drawing/2014/main" id="{28B929A3-2484-D879-6B21-4264FC7F8B74}"/>
              </a:ext>
            </a:extLst>
          </p:cNvPr>
          <p:cNvSpPr/>
          <p:nvPr/>
        </p:nvSpPr>
        <p:spPr>
          <a:xfrm>
            <a:off x="167296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6" name="타원 125">
            <a:extLst>
              <a:ext uri="{FF2B5EF4-FFF2-40B4-BE49-F238E27FC236}">
                <a16:creationId xmlns:a16="http://schemas.microsoft.com/office/drawing/2014/main" id="{49685A7D-22C7-662D-7DDC-6CF8C119D18D}"/>
              </a:ext>
            </a:extLst>
          </p:cNvPr>
          <p:cNvSpPr/>
          <p:nvPr/>
        </p:nvSpPr>
        <p:spPr>
          <a:xfrm>
            <a:off x="197850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7" name="타원 126">
            <a:extLst>
              <a:ext uri="{FF2B5EF4-FFF2-40B4-BE49-F238E27FC236}">
                <a16:creationId xmlns:a16="http://schemas.microsoft.com/office/drawing/2014/main" id="{FCC0DAD8-60D3-021F-27F2-DEAF68FF4470}"/>
              </a:ext>
            </a:extLst>
          </p:cNvPr>
          <p:cNvSpPr/>
          <p:nvPr/>
        </p:nvSpPr>
        <p:spPr>
          <a:xfrm>
            <a:off x="228404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8" name="타원 127">
            <a:extLst>
              <a:ext uri="{FF2B5EF4-FFF2-40B4-BE49-F238E27FC236}">
                <a16:creationId xmlns:a16="http://schemas.microsoft.com/office/drawing/2014/main" id="{E7BAD1A7-0F59-741F-1ACA-F664898251D3}"/>
              </a:ext>
            </a:extLst>
          </p:cNvPr>
          <p:cNvSpPr/>
          <p:nvPr/>
        </p:nvSpPr>
        <p:spPr>
          <a:xfrm>
            <a:off x="258958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9" name="타원 128">
            <a:extLst>
              <a:ext uri="{FF2B5EF4-FFF2-40B4-BE49-F238E27FC236}">
                <a16:creationId xmlns:a16="http://schemas.microsoft.com/office/drawing/2014/main" id="{71C0A385-7A07-0DBF-40DC-A2BE5E0A1F8B}"/>
              </a:ext>
            </a:extLst>
          </p:cNvPr>
          <p:cNvSpPr/>
          <p:nvPr/>
        </p:nvSpPr>
        <p:spPr>
          <a:xfrm>
            <a:off x="2895126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0" name="타원 129">
            <a:extLst>
              <a:ext uri="{FF2B5EF4-FFF2-40B4-BE49-F238E27FC236}">
                <a16:creationId xmlns:a16="http://schemas.microsoft.com/office/drawing/2014/main" id="{B64171F5-7963-C864-E8AF-C7B480C57E51}"/>
              </a:ext>
            </a:extLst>
          </p:cNvPr>
          <p:cNvSpPr/>
          <p:nvPr/>
        </p:nvSpPr>
        <p:spPr>
          <a:xfrm>
            <a:off x="3210501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1" name="타원 130">
            <a:extLst>
              <a:ext uri="{FF2B5EF4-FFF2-40B4-BE49-F238E27FC236}">
                <a16:creationId xmlns:a16="http://schemas.microsoft.com/office/drawing/2014/main" id="{E1978D01-50FF-E760-15B3-CCA9A1054B73}"/>
              </a:ext>
            </a:extLst>
          </p:cNvPr>
          <p:cNvSpPr/>
          <p:nvPr/>
        </p:nvSpPr>
        <p:spPr>
          <a:xfrm>
            <a:off x="3509159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2" name="타원 131">
            <a:extLst>
              <a:ext uri="{FF2B5EF4-FFF2-40B4-BE49-F238E27FC236}">
                <a16:creationId xmlns:a16="http://schemas.microsoft.com/office/drawing/2014/main" id="{1089C6C8-BA40-4AEB-FAFC-3C89368ABF99}"/>
              </a:ext>
            </a:extLst>
          </p:cNvPr>
          <p:cNvSpPr/>
          <p:nvPr/>
        </p:nvSpPr>
        <p:spPr>
          <a:xfrm>
            <a:off x="1025780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3" name="타원 132">
            <a:extLst>
              <a:ext uri="{FF2B5EF4-FFF2-40B4-BE49-F238E27FC236}">
                <a16:creationId xmlns:a16="http://schemas.microsoft.com/office/drawing/2014/main" id="{70AD3DFC-225B-2939-5AF7-34AE88A7063D}"/>
              </a:ext>
            </a:extLst>
          </p:cNvPr>
          <p:cNvSpPr/>
          <p:nvPr/>
        </p:nvSpPr>
        <p:spPr>
          <a:xfrm>
            <a:off x="1357591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4" name="타원 133">
            <a:extLst>
              <a:ext uri="{FF2B5EF4-FFF2-40B4-BE49-F238E27FC236}">
                <a16:creationId xmlns:a16="http://schemas.microsoft.com/office/drawing/2014/main" id="{A77DEBB0-45EA-C3E1-85CD-AE7F2A241031}"/>
              </a:ext>
            </a:extLst>
          </p:cNvPr>
          <p:cNvSpPr/>
          <p:nvPr/>
        </p:nvSpPr>
        <p:spPr>
          <a:xfrm>
            <a:off x="167296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5" name="타원 134">
            <a:extLst>
              <a:ext uri="{FF2B5EF4-FFF2-40B4-BE49-F238E27FC236}">
                <a16:creationId xmlns:a16="http://schemas.microsoft.com/office/drawing/2014/main" id="{3995ACB9-5FC5-4325-532D-F89FACFE2E9C}"/>
              </a:ext>
            </a:extLst>
          </p:cNvPr>
          <p:cNvSpPr/>
          <p:nvPr/>
        </p:nvSpPr>
        <p:spPr>
          <a:xfrm>
            <a:off x="197850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6" name="타원 135">
            <a:extLst>
              <a:ext uri="{FF2B5EF4-FFF2-40B4-BE49-F238E27FC236}">
                <a16:creationId xmlns:a16="http://schemas.microsoft.com/office/drawing/2014/main" id="{76C4FDBA-D2FB-12E6-8FE0-644615D496A4}"/>
              </a:ext>
            </a:extLst>
          </p:cNvPr>
          <p:cNvSpPr/>
          <p:nvPr/>
        </p:nvSpPr>
        <p:spPr>
          <a:xfrm>
            <a:off x="228404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7" name="타원 136">
            <a:extLst>
              <a:ext uri="{FF2B5EF4-FFF2-40B4-BE49-F238E27FC236}">
                <a16:creationId xmlns:a16="http://schemas.microsoft.com/office/drawing/2014/main" id="{7237571B-1282-90A0-6F0D-3A59F08FF06F}"/>
              </a:ext>
            </a:extLst>
          </p:cNvPr>
          <p:cNvSpPr/>
          <p:nvPr/>
        </p:nvSpPr>
        <p:spPr>
          <a:xfrm>
            <a:off x="258958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8" name="타원 137">
            <a:extLst>
              <a:ext uri="{FF2B5EF4-FFF2-40B4-BE49-F238E27FC236}">
                <a16:creationId xmlns:a16="http://schemas.microsoft.com/office/drawing/2014/main" id="{C7DF113F-753F-DD47-6167-B194A4AD8201}"/>
              </a:ext>
            </a:extLst>
          </p:cNvPr>
          <p:cNvSpPr/>
          <p:nvPr/>
        </p:nvSpPr>
        <p:spPr>
          <a:xfrm>
            <a:off x="2895126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9" name="타원 138">
            <a:extLst>
              <a:ext uri="{FF2B5EF4-FFF2-40B4-BE49-F238E27FC236}">
                <a16:creationId xmlns:a16="http://schemas.microsoft.com/office/drawing/2014/main" id="{2F46C6EF-65C3-3522-5FC6-BB388398E8C3}"/>
              </a:ext>
            </a:extLst>
          </p:cNvPr>
          <p:cNvSpPr/>
          <p:nvPr/>
        </p:nvSpPr>
        <p:spPr>
          <a:xfrm>
            <a:off x="3210501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0" name="타원 139">
            <a:extLst>
              <a:ext uri="{FF2B5EF4-FFF2-40B4-BE49-F238E27FC236}">
                <a16:creationId xmlns:a16="http://schemas.microsoft.com/office/drawing/2014/main" id="{9B0CD097-F4C0-3273-8235-240C304536D6}"/>
              </a:ext>
            </a:extLst>
          </p:cNvPr>
          <p:cNvSpPr/>
          <p:nvPr/>
        </p:nvSpPr>
        <p:spPr>
          <a:xfrm>
            <a:off x="3509159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1" name="타원 140">
            <a:extLst>
              <a:ext uri="{FF2B5EF4-FFF2-40B4-BE49-F238E27FC236}">
                <a16:creationId xmlns:a16="http://schemas.microsoft.com/office/drawing/2014/main" id="{104F3E59-BB74-2840-9330-55D30C2A9B21}"/>
              </a:ext>
            </a:extLst>
          </p:cNvPr>
          <p:cNvSpPr/>
          <p:nvPr/>
        </p:nvSpPr>
        <p:spPr>
          <a:xfrm>
            <a:off x="1025780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2" name="타원 141">
            <a:extLst>
              <a:ext uri="{FF2B5EF4-FFF2-40B4-BE49-F238E27FC236}">
                <a16:creationId xmlns:a16="http://schemas.microsoft.com/office/drawing/2014/main" id="{730E668B-EADA-7409-D25C-16700070DA31}"/>
              </a:ext>
            </a:extLst>
          </p:cNvPr>
          <p:cNvSpPr/>
          <p:nvPr/>
        </p:nvSpPr>
        <p:spPr>
          <a:xfrm>
            <a:off x="1357591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3" name="타원 142">
            <a:extLst>
              <a:ext uri="{FF2B5EF4-FFF2-40B4-BE49-F238E27FC236}">
                <a16:creationId xmlns:a16="http://schemas.microsoft.com/office/drawing/2014/main" id="{FF58E5E2-A4B4-9D8A-2F4E-DB22DF0C15CB}"/>
              </a:ext>
            </a:extLst>
          </p:cNvPr>
          <p:cNvSpPr/>
          <p:nvPr/>
        </p:nvSpPr>
        <p:spPr>
          <a:xfrm>
            <a:off x="167296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4" name="타원 143">
            <a:extLst>
              <a:ext uri="{FF2B5EF4-FFF2-40B4-BE49-F238E27FC236}">
                <a16:creationId xmlns:a16="http://schemas.microsoft.com/office/drawing/2014/main" id="{C1C4BF36-2518-B503-A2D8-94B7693315F9}"/>
              </a:ext>
            </a:extLst>
          </p:cNvPr>
          <p:cNvSpPr/>
          <p:nvPr/>
        </p:nvSpPr>
        <p:spPr>
          <a:xfrm>
            <a:off x="197850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5" name="타원 144">
            <a:extLst>
              <a:ext uri="{FF2B5EF4-FFF2-40B4-BE49-F238E27FC236}">
                <a16:creationId xmlns:a16="http://schemas.microsoft.com/office/drawing/2014/main" id="{84923CD2-0638-00E2-7B40-726890E68BCD}"/>
              </a:ext>
            </a:extLst>
          </p:cNvPr>
          <p:cNvSpPr/>
          <p:nvPr/>
        </p:nvSpPr>
        <p:spPr>
          <a:xfrm>
            <a:off x="228404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6" name="타원 145">
            <a:extLst>
              <a:ext uri="{FF2B5EF4-FFF2-40B4-BE49-F238E27FC236}">
                <a16:creationId xmlns:a16="http://schemas.microsoft.com/office/drawing/2014/main" id="{C89E7D9F-8EAF-9A66-19DC-C959319FCA01}"/>
              </a:ext>
            </a:extLst>
          </p:cNvPr>
          <p:cNvSpPr/>
          <p:nvPr/>
        </p:nvSpPr>
        <p:spPr>
          <a:xfrm>
            <a:off x="258958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7" name="타원 146">
            <a:extLst>
              <a:ext uri="{FF2B5EF4-FFF2-40B4-BE49-F238E27FC236}">
                <a16:creationId xmlns:a16="http://schemas.microsoft.com/office/drawing/2014/main" id="{55C21CB7-8005-882D-1A9A-ECC9D2A0DDA2}"/>
              </a:ext>
            </a:extLst>
          </p:cNvPr>
          <p:cNvSpPr/>
          <p:nvPr/>
        </p:nvSpPr>
        <p:spPr>
          <a:xfrm>
            <a:off x="2895126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8" name="타원 147">
            <a:extLst>
              <a:ext uri="{FF2B5EF4-FFF2-40B4-BE49-F238E27FC236}">
                <a16:creationId xmlns:a16="http://schemas.microsoft.com/office/drawing/2014/main" id="{81F81A73-65CF-A81D-284A-4ADB752822B1}"/>
              </a:ext>
            </a:extLst>
          </p:cNvPr>
          <p:cNvSpPr/>
          <p:nvPr/>
        </p:nvSpPr>
        <p:spPr>
          <a:xfrm>
            <a:off x="3210501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9" name="타원 148">
            <a:extLst>
              <a:ext uri="{FF2B5EF4-FFF2-40B4-BE49-F238E27FC236}">
                <a16:creationId xmlns:a16="http://schemas.microsoft.com/office/drawing/2014/main" id="{2CA81884-A41A-C124-E942-3CD8551576AB}"/>
              </a:ext>
            </a:extLst>
          </p:cNvPr>
          <p:cNvSpPr/>
          <p:nvPr/>
        </p:nvSpPr>
        <p:spPr>
          <a:xfrm>
            <a:off x="3509159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0" name="타원 149">
            <a:extLst>
              <a:ext uri="{FF2B5EF4-FFF2-40B4-BE49-F238E27FC236}">
                <a16:creationId xmlns:a16="http://schemas.microsoft.com/office/drawing/2014/main" id="{D69CBE36-1DCB-2EC5-DB2D-AE52A9A81C5A}"/>
              </a:ext>
            </a:extLst>
          </p:cNvPr>
          <p:cNvSpPr/>
          <p:nvPr/>
        </p:nvSpPr>
        <p:spPr>
          <a:xfrm>
            <a:off x="1025780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1" name="타원 150">
            <a:extLst>
              <a:ext uri="{FF2B5EF4-FFF2-40B4-BE49-F238E27FC236}">
                <a16:creationId xmlns:a16="http://schemas.microsoft.com/office/drawing/2014/main" id="{A9A693EC-04CA-4EE6-22E9-6030CFAB1130}"/>
              </a:ext>
            </a:extLst>
          </p:cNvPr>
          <p:cNvSpPr/>
          <p:nvPr/>
        </p:nvSpPr>
        <p:spPr>
          <a:xfrm>
            <a:off x="1357591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2" name="타원 151">
            <a:extLst>
              <a:ext uri="{FF2B5EF4-FFF2-40B4-BE49-F238E27FC236}">
                <a16:creationId xmlns:a16="http://schemas.microsoft.com/office/drawing/2014/main" id="{6638CCBE-D08F-BED2-D3DC-B59572A15A9A}"/>
              </a:ext>
            </a:extLst>
          </p:cNvPr>
          <p:cNvSpPr/>
          <p:nvPr/>
        </p:nvSpPr>
        <p:spPr>
          <a:xfrm>
            <a:off x="167296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" name="타원 152">
            <a:extLst>
              <a:ext uri="{FF2B5EF4-FFF2-40B4-BE49-F238E27FC236}">
                <a16:creationId xmlns:a16="http://schemas.microsoft.com/office/drawing/2014/main" id="{C551B708-678B-EC69-A5E4-4C50E94070C9}"/>
              </a:ext>
            </a:extLst>
          </p:cNvPr>
          <p:cNvSpPr/>
          <p:nvPr/>
        </p:nvSpPr>
        <p:spPr>
          <a:xfrm>
            <a:off x="197850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4" name="타원 153">
            <a:extLst>
              <a:ext uri="{FF2B5EF4-FFF2-40B4-BE49-F238E27FC236}">
                <a16:creationId xmlns:a16="http://schemas.microsoft.com/office/drawing/2014/main" id="{C5A27861-77E9-0595-E9F4-FBEA46604D8D}"/>
              </a:ext>
            </a:extLst>
          </p:cNvPr>
          <p:cNvSpPr/>
          <p:nvPr/>
        </p:nvSpPr>
        <p:spPr>
          <a:xfrm>
            <a:off x="228404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5" name="타원 154">
            <a:extLst>
              <a:ext uri="{FF2B5EF4-FFF2-40B4-BE49-F238E27FC236}">
                <a16:creationId xmlns:a16="http://schemas.microsoft.com/office/drawing/2014/main" id="{F9797115-7745-FF45-5289-3AC3A9574595}"/>
              </a:ext>
            </a:extLst>
          </p:cNvPr>
          <p:cNvSpPr/>
          <p:nvPr/>
        </p:nvSpPr>
        <p:spPr>
          <a:xfrm>
            <a:off x="258958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6" name="타원 155">
            <a:extLst>
              <a:ext uri="{FF2B5EF4-FFF2-40B4-BE49-F238E27FC236}">
                <a16:creationId xmlns:a16="http://schemas.microsoft.com/office/drawing/2014/main" id="{F59C8DD6-5F89-3ABC-0B65-ACEFCAA60F53}"/>
              </a:ext>
            </a:extLst>
          </p:cNvPr>
          <p:cNvSpPr/>
          <p:nvPr/>
        </p:nvSpPr>
        <p:spPr>
          <a:xfrm>
            <a:off x="2895126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7" name="타원 156">
            <a:extLst>
              <a:ext uri="{FF2B5EF4-FFF2-40B4-BE49-F238E27FC236}">
                <a16:creationId xmlns:a16="http://schemas.microsoft.com/office/drawing/2014/main" id="{7C4DB912-221B-8033-0A58-8ED6CF4AD100}"/>
              </a:ext>
            </a:extLst>
          </p:cNvPr>
          <p:cNvSpPr/>
          <p:nvPr/>
        </p:nvSpPr>
        <p:spPr>
          <a:xfrm>
            <a:off x="3210501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8" name="타원 157">
            <a:extLst>
              <a:ext uri="{FF2B5EF4-FFF2-40B4-BE49-F238E27FC236}">
                <a16:creationId xmlns:a16="http://schemas.microsoft.com/office/drawing/2014/main" id="{08C6C6EB-4E05-30B5-F5E7-26478359443F}"/>
              </a:ext>
            </a:extLst>
          </p:cNvPr>
          <p:cNvSpPr/>
          <p:nvPr/>
        </p:nvSpPr>
        <p:spPr>
          <a:xfrm>
            <a:off x="3509159" y="919327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0" name="타원 159">
            <a:extLst>
              <a:ext uri="{FF2B5EF4-FFF2-40B4-BE49-F238E27FC236}">
                <a16:creationId xmlns:a16="http://schemas.microsoft.com/office/drawing/2014/main" id="{8A1497FA-300A-D255-EB9C-1484DC2038EA}"/>
              </a:ext>
            </a:extLst>
          </p:cNvPr>
          <p:cNvSpPr/>
          <p:nvPr/>
        </p:nvSpPr>
        <p:spPr>
          <a:xfrm>
            <a:off x="3810211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1" name="타원 160">
            <a:extLst>
              <a:ext uri="{FF2B5EF4-FFF2-40B4-BE49-F238E27FC236}">
                <a16:creationId xmlns:a16="http://schemas.microsoft.com/office/drawing/2014/main" id="{6F223E2C-AE0A-3DA4-FFDC-22AE7B392240}"/>
              </a:ext>
            </a:extLst>
          </p:cNvPr>
          <p:cNvSpPr/>
          <p:nvPr/>
        </p:nvSpPr>
        <p:spPr>
          <a:xfrm>
            <a:off x="3810211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2" name="타원 161">
            <a:extLst>
              <a:ext uri="{FF2B5EF4-FFF2-40B4-BE49-F238E27FC236}">
                <a16:creationId xmlns:a16="http://schemas.microsoft.com/office/drawing/2014/main" id="{1B7887FF-2714-7380-39B2-BBE004433CDB}"/>
              </a:ext>
            </a:extLst>
          </p:cNvPr>
          <p:cNvSpPr/>
          <p:nvPr/>
        </p:nvSpPr>
        <p:spPr>
          <a:xfrm>
            <a:off x="3810211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3" name="타원 162">
            <a:extLst>
              <a:ext uri="{FF2B5EF4-FFF2-40B4-BE49-F238E27FC236}">
                <a16:creationId xmlns:a16="http://schemas.microsoft.com/office/drawing/2014/main" id="{A05ABBCD-4EAB-7097-865A-1FE4370BE5D5}"/>
              </a:ext>
            </a:extLst>
          </p:cNvPr>
          <p:cNvSpPr/>
          <p:nvPr/>
        </p:nvSpPr>
        <p:spPr>
          <a:xfrm>
            <a:off x="3810211" y="8847992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4" name="타원 163">
            <a:extLst>
              <a:ext uri="{FF2B5EF4-FFF2-40B4-BE49-F238E27FC236}">
                <a16:creationId xmlns:a16="http://schemas.microsoft.com/office/drawing/2014/main" id="{A1B055D4-3E37-D1B4-85A5-6A8656DD99C8}"/>
              </a:ext>
            </a:extLst>
          </p:cNvPr>
          <p:cNvSpPr/>
          <p:nvPr/>
        </p:nvSpPr>
        <p:spPr>
          <a:xfrm>
            <a:off x="693969" y="788579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5" name="타원 164">
            <a:extLst>
              <a:ext uri="{FF2B5EF4-FFF2-40B4-BE49-F238E27FC236}">
                <a16:creationId xmlns:a16="http://schemas.microsoft.com/office/drawing/2014/main" id="{7B7AD338-187E-7EDD-DEA8-27B515B06143}"/>
              </a:ext>
            </a:extLst>
          </p:cNvPr>
          <p:cNvSpPr/>
          <p:nvPr/>
        </p:nvSpPr>
        <p:spPr>
          <a:xfrm>
            <a:off x="693969" y="820424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6" name="타원 165">
            <a:extLst>
              <a:ext uri="{FF2B5EF4-FFF2-40B4-BE49-F238E27FC236}">
                <a16:creationId xmlns:a16="http://schemas.microsoft.com/office/drawing/2014/main" id="{FC4E61CD-5295-74C2-83CD-C598675725FD}"/>
              </a:ext>
            </a:extLst>
          </p:cNvPr>
          <p:cNvSpPr/>
          <p:nvPr/>
        </p:nvSpPr>
        <p:spPr>
          <a:xfrm>
            <a:off x="693969" y="8549526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7" name="타원 166">
            <a:extLst>
              <a:ext uri="{FF2B5EF4-FFF2-40B4-BE49-F238E27FC236}">
                <a16:creationId xmlns:a16="http://schemas.microsoft.com/office/drawing/2014/main" id="{9FD11890-DD41-C7F4-9B01-7E04BB4B892A}"/>
              </a:ext>
            </a:extLst>
          </p:cNvPr>
          <p:cNvSpPr/>
          <p:nvPr/>
        </p:nvSpPr>
        <p:spPr>
          <a:xfrm>
            <a:off x="710405" y="886286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8" name="타원 167">
            <a:extLst>
              <a:ext uri="{FF2B5EF4-FFF2-40B4-BE49-F238E27FC236}">
                <a16:creationId xmlns:a16="http://schemas.microsoft.com/office/drawing/2014/main" id="{4E24C9CD-E1DF-9CDE-8F6B-8FBA801131FA}"/>
              </a:ext>
            </a:extLst>
          </p:cNvPr>
          <p:cNvSpPr/>
          <p:nvPr/>
        </p:nvSpPr>
        <p:spPr>
          <a:xfrm>
            <a:off x="1357591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9" name="타원 168">
            <a:extLst>
              <a:ext uri="{FF2B5EF4-FFF2-40B4-BE49-F238E27FC236}">
                <a16:creationId xmlns:a16="http://schemas.microsoft.com/office/drawing/2014/main" id="{5FC88803-B6FB-EFC0-0387-3372A31D4A96}"/>
              </a:ext>
            </a:extLst>
          </p:cNvPr>
          <p:cNvSpPr/>
          <p:nvPr/>
        </p:nvSpPr>
        <p:spPr>
          <a:xfrm>
            <a:off x="167296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0" name="타원 169">
            <a:extLst>
              <a:ext uri="{FF2B5EF4-FFF2-40B4-BE49-F238E27FC236}">
                <a16:creationId xmlns:a16="http://schemas.microsoft.com/office/drawing/2014/main" id="{84015137-29CE-E798-D1FA-14422B13DC51}"/>
              </a:ext>
            </a:extLst>
          </p:cNvPr>
          <p:cNvSpPr/>
          <p:nvPr/>
        </p:nvSpPr>
        <p:spPr>
          <a:xfrm>
            <a:off x="197850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1" name="타원 170">
            <a:extLst>
              <a:ext uri="{FF2B5EF4-FFF2-40B4-BE49-F238E27FC236}">
                <a16:creationId xmlns:a16="http://schemas.microsoft.com/office/drawing/2014/main" id="{FAABC82A-7804-9F7F-4725-0F0F96B289E9}"/>
              </a:ext>
            </a:extLst>
          </p:cNvPr>
          <p:cNvSpPr/>
          <p:nvPr/>
        </p:nvSpPr>
        <p:spPr>
          <a:xfrm>
            <a:off x="228404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2" name="타원 171">
            <a:extLst>
              <a:ext uri="{FF2B5EF4-FFF2-40B4-BE49-F238E27FC236}">
                <a16:creationId xmlns:a16="http://schemas.microsoft.com/office/drawing/2014/main" id="{2148A342-8F6F-EC81-1281-4151A88E8FB3}"/>
              </a:ext>
            </a:extLst>
          </p:cNvPr>
          <p:cNvSpPr/>
          <p:nvPr/>
        </p:nvSpPr>
        <p:spPr>
          <a:xfrm>
            <a:off x="258958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3" name="타원 172">
            <a:extLst>
              <a:ext uri="{FF2B5EF4-FFF2-40B4-BE49-F238E27FC236}">
                <a16:creationId xmlns:a16="http://schemas.microsoft.com/office/drawing/2014/main" id="{344AC902-36BB-F4AE-00BB-037CA9E17ECD}"/>
              </a:ext>
            </a:extLst>
          </p:cNvPr>
          <p:cNvSpPr/>
          <p:nvPr/>
        </p:nvSpPr>
        <p:spPr>
          <a:xfrm>
            <a:off x="2895126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4" name="타원 173">
            <a:extLst>
              <a:ext uri="{FF2B5EF4-FFF2-40B4-BE49-F238E27FC236}">
                <a16:creationId xmlns:a16="http://schemas.microsoft.com/office/drawing/2014/main" id="{214830BC-0074-09D3-4781-51AC58AECA39}"/>
              </a:ext>
            </a:extLst>
          </p:cNvPr>
          <p:cNvSpPr/>
          <p:nvPr/>
        </p:nvSpPr>
        <p:spPr>
          <a:xfrm>
            <a:off x="3210501" y="7252491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5" name="타원 174">
            <a:extLst>
              <a:ext uri="{FF2B5EF4-FFF2-40B4-BE49-F238E27FC236}">
                <a16:creationId xmlns:a16="http://schemas.microsoft.com/office/drawing/2014/main" id="{5085B95A-8B57-6911-D1AF-ABF387A089C6}"/>
              </a:ext>
            </a:extLst>
          </p:cNvPr>
          <p:cNvSpPr/>
          <p:nvPr/>
        </p:nvSpPr>
        <p:spPr>
          <a:xfrm>
            <a:off x="1357591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6" name="타원 175">
            <a:extLst>
              <a:ext uri="{FF2B5EF4-FFF2-40B4-BE49-F238E27FC236}">
                <a16:creationId xmlns:a16="http://schemas.microsoft.com/office/drawing/2014/main" id="{86786CAB-0404-B16F-CA38-76E6E980FDC4}"/>
              </a:ext>
            </a:extLst>
          </p:cNvPr>
          <p:cNvSpPr/>
          <p:nvPr/>
        </p:nvSpPr>
        <p:spPr>
          <a:xfrm>
            <a:off x="167296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7" name="타원 176">
            <a:extLst>
              <a:ext uri="{FF2B5EF4-FFF2-40B4-BE49-F238E27FC236}">
                <a16:creationId xmlns:a16="http://schemas.microsoft.com/office/drawing/2014/main" id="{60458EE6-25B4-72B9-7A62-A7729DA2F10B}"/>
              </a:ext>
            </a:extLst>
          </p:cNvPr>
          <p:cNvSpPr/>
          <p:nvPr/>
        </p:nvSpPr>
        <p:spPr>
          <a:xfrm>
            <a:off x="197850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8" name="타원 177">
            <a:extLst>
              <a:ext uri="{FF2B5EF4-FFF2-40B4-BE49-F238E27FC236}">
                <a16:creationId xmlns:a16="http://schemas.microsoft.com/office/drawing/2014/main" id="{434269A4-4556-8A1E-6C87-23A124920BE2}"/>
              </a:ext>
            </a:extLst>
          </p:cNvPr>
          <p:cNvSpPr/>
          <p:nvPr/>
        </p:nvSpPr>
        <p:spPr>
          <a:xfrm>
            <a:off x="228404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9" name="타원 178">
            <a:extLst>
              <a:ext uri="{FF2B5EF4-FFF2-40B4-BE49-F238E27FC236}">
                <a16:creationId xmlns:a16="http://schemas.microsoft.com/office/drawing/2014/main" id="{C438EB68-6FDE-7633-A7B4-E473F331F022}"/>
              </a:ext>
            </a:extLst>
          </p:cNvPr>
          <p:cNvSpPr/>
          <p:nvPr/>
        </p:nvSpPr>
        <p:spPr>
          <a:xfrm>
            <a:off x="258958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0" name="타원 179">
            <a:extLst>
              <a:ext uri="{FF2B5EF4-FFF2-40B4-BE49-F238E27FC236}">
                <a16:creationId xmlns:a16="http://schemas.microsoft.com/office/drawing/2014/main" id="{AE43072E-395D-79D5-CAEF-A3507CCB3721}"/>
              </a:ext>
            </a:extLst>
          </p:cNvPr>
          <p:cNvSpPr/>
          <p:nvPr/>
        </p:nvSpPr>
        <p:spPr>
          <a:xfrm>
            <a:off x="2895126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1" name="타원 180">
            <a:extLst>
              <a:ext uri="{FF2B5EF4-FFF2-40B4-BE49-F238E27FC236}">
                <a16:creationId xmlns:a16="http://schemas.microsoft.com/office/drawing/2014/main" id="{4CBAE5AC-33EE-2491-7C0A-00E13C92BB0B}"/>
              </a:ext>
            </a:extLst>
          </p:cNvPr>
          <p:cNvSpPr/>
          <p:nvPr/>
        </p:nvSpPr>
        <p:spPr>
          <a:xfrm>
            <a:off x="3210501" y="9484455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2" name="타원 261">
            <a:extLst>
              <a:ext uri="{FF2B5EF4-FFF2-40B4-BE49-F238E27FC236}">
                <a16:creationId xmlns:a16="http://schemas.microsoft.com/office/drawing/2014/main" id="{A0D74646-D569-6E97-83A2-2A4DCCCD1078}"/>
              </a:ext>
            </a:extLst>
          </p:cNvPr>
          <p:cNvSpPr/>
          <p:nvPr/>
        </p:nvSpPr>
        <p:spPr>
          <a:xfrm>
            <a:off x="2388754" y="3909724"/>
            <a:ext cx="220867" cy="241008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3" name="타원 262">
            <a:extLst>
              <a:ext uri="{FF2B5EF4-FFF2-40B4-BE49-F238E27FC236}">
                <a16:creationId xmlns:a16="http://schemas.microsoft.com/office/drawing/2014/main" id="{5441602A-DBF1-E18F-0C92-4351EDE8AAD7}"/>
              </a:ext>
            </a:extLst>
          </p:cNvPr>
          <p:cNvSpPr/>
          <p:nvPr/>
        </p:nvSpPr>
        <p:spPr>
          <a:xfrm>
            <a:off x="11321915" y="2131038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4" name="타원 263">
            <a:extLst>
              <a:ext uri="{FF2B5EF4-FFF2-40B4-BE49-F238E27FC236}">
                <a16:creationId xmlns:a16="http://schemas.microsoft.com/office/drawing/2014/main" id="{347F15B1-4626-D472-3C02-7F660A97C734}"/>
              </a:ext>
            </a:extLst>
          </p:cNvPr>
          <p:cNvSpPr/>
          <p:nvPr/>
        </p:nvSpPr>
        <p:spPr>
          <a:xfrm>
            <a:off x="11334940" y="3321115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5" name="타원 264">
            <a:extLst>
              <a:ext uri="{FF2B5EF4-FFF2-40B4-BE49-F238E27FC236}">
                <a16:creationId xmlns:a16="http://schemas.microsoft.com/office/drawing/2014/main" id="{D6B15936-A84C-6DFD-EBA9-8A680B6F8C50}"/>
              </a:ext>
            </a:extLst>
          </p:cNvPr>
          <p:cNvSpPr/>
          <p:nvPr/>
        </p:nvSpPr>
        <p:spPr>
          <a:xfrm>
            <a:off x="11334940" y="4640541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6" name="타원 265">
            <a:extLst>
              <a:ext uri="{FF2B5EF4-FFF2-40B4-BE49-F238E27FC236}">
                <a16:creationId xmlns:a16="http://schemas.microsoft.com/office/drawing/2014/main" id="{DD5142A0-C046-AB39-F355-1E78A07B7726}"/>
              </a:ext>
            </a:extLst>
          </p:cNvPr>
          <p:cNvSpPr/>
          <p:nvPr/>
        </p:nvSpPr>
        <p:spPr>
          <a:xfrm>
            <a:off x="11367511" y="5973358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7" name="직선 화살표 연결선 266">
            <a:extLst>
              <a:ext uri="{FF2B5EF4-FFF2-40B4-BE49-F238E27FC236}">
                <a16:creationId xmlns:a16="http://schemas.microsoft.com/office/drawing/2014/main" id="{EAD81A21-17B2-30FF-043E-4E58C91CB1ED}"/>
              </a:ext>
            </a:extLst>
          </p:cNvPr>
          <p:cNvCxnSpPr>
            <a:cxnSpLocks/>
          </p:cNvCxnSpPr>
          <p:nvPr/>
        </p:nvCxnSpPr>
        <p:spPr>
          <a:xfrm flipH="1" flipV="1">
            <a:off x="11169279" y="2690977"/>
            <a:ext cx="3624398" cy="186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직선 화살표 연결선 270">
            <a:extLst>
              <a:ext uri="{FF2B5EF4-FFF2-40B4-BE49-F238E27FC236}">
                <a16:creationId xmlns:a16="http://schemas.microsoft.com/office/drawing/2014/main" id="{63A5E54B-1096-FB87-A784-2A07D152CCE5}"/>
              </a:ext>
            </a:extLst>
          </p:cNvPr>
          <p:cNvCxnSpPr>
            <a:cxnSpLocks/>
          </p:cNvCxnSpPr>
          <p:nvPr/>
        </p:nvCxnSpPr>
        <p:spPr>
          <a:xfrm flipH="1" flipV="1">
            <a:off x="11194535" y="3933622"/>
            <a:ext cx="3624398" cy="186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직선 화살표 연결선 271">
            <a:extLst>
              <a:ext uri="{FF2B5EF4-FFF2-40B4-BE49-F238E27FC236}">
                <a16:creationId xmlns:a16="http://schemas.microsoft.com/office/drawing/2014/main" id="{FBEB1056-C0A0-D773-9BB6-5809C33D8B0F}"/>
              </a:ext>
            </a:extLst>
          </p:cNvPr>
          <p:cNvCxnSpPr>
            <a:cxnSpLocks/>
          </p:cNvCxnSpPr>
          <p:nvPr/>
        </p:nvCxnSpPr>
        <p:spPr>
          <a:xfrm flipH="1" flipV="1">
            <a:off x="11194535" y="5163593"/>
            <a:ext cx="3624398" cy="186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3" name="직선 화살표 연결선 272">
            <a:extLst>
              <a:ext uri="{FF2B5EF4-FFF2-40B4-BE49-F238E27FC236}">
                <a16:creationId xmlns:a16="http://schemas.microsoft.com/office/drawing/2014/main" id="{D1F66E48-E4A5-0604-904D-F268B183EAA5}"/>
              </a:ext>
            </a:extLst>
          </p:cNvPr>
          <p:cNvCxnSpPr>
            <a:cxnSpLocks/>
          </p:cNvCxnSpPr>
          <p:nvPr/>
        </p:nvCxnSpPr>
        <p:spPr>
          <a:xfrm flipH="1" flipV="1">
            <a:off x="11149837" y="6437425"/>
            <a:ext cx="3624398" cy="1862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0" name="타원 289">
            <a:extLst>
              <a:ext uri="{FF2B5EF4-FFF2-40B4-BE49-F238E27FC236}">
                <a16:creationId xmlns:a16="http://schemas.microsoft.com/office/drawing/2014/main" id="{654887C6-93DC-64B6-C17F-745F8DDDF753}"/>
              </a:ext>
            </a:extLst>
          </p:cNvPr>
          <p:cNvSpPr/>
          <p:nvPr/>
        </p:nvSpPr>
        <p:spPr>
          <a:xfrm>
            <a:off x="13506304" y="2816575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1" name="타원 290">
            <a:extLst>
              <a:ext uri="{FF2B5EF4-FFF2-40B4-BE49-F238E27FC236}">
                <a16:creationId xmlns:a16="http://schemas.microsoft.com/office/drawing/2014/main" id="{1C8F00D6-F732-7FE5-CC94-788861EECBFD}"/>
              </a:ext>
            </a:extLst>
          </p:cNvPr>
          <p:cNvSpPr/>
          <p:nvPr/>
        </p:nvSpPr>
        <p:spPr>
          <a:xfrm>
            <a:off x="13556285" y="4056519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2" name="타원 291">
            <a:extLst>
              <a:ext uri="{FF2B5EF4-FFF2-40B4-BE49-F238E27FC236}">
                <a16:creationId xmlns:a16="http://schemas.microsoft.com/office/drawing/2014/main" id="{ABA2DD0D-FB3D-E3DB-142A-07437F29C99F}"/>
              </a:ext>
            </a:extLst>
          </p:cNvPr>
          <p:cNvSpPr/>
          <p:nvPr/>
        </p:nvSpPr>
        <p:spPr>
          <a:xfrm>
            <a:off x="13564109" y="5286490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3" name="타원 292">
            <a:extLst>
              <a:ext uri="{FF2B5EF4-FFF2-40B4-BE49-F238E27FC236}">
                <a16:creationId xmlns:a16="http://schemas.microsoft.com/office/drawing/2014/main" id="{682AE863-A927-711B-8148-5224C993E461}"/>
              </a:ext>
            </a:extLst>
          </p:cNvPr>
          <p:cNvSpPr/>
          <p:nvPr/>
        </p:nvSpPr>
        <p:spPr>
          <a:xfrm>
            <a:off x="13597196" y="6545217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8" name="TextBox 307">
            <a:extLst>
              <a:ext uri="{FF2B5EF4-FFF2-40B4-BE49-F238E27FC236}">
                <a16:creationId xmlns:a16="http://schemas.microsoft.com/office/drawing/2014/main" id="{8C285AF2-DECB-11D8-B8CD-33533E04A4DA}"/>
              </a:ext>
            </a:extLst>
          </p:cNvPr>
          <p:cNvSpPr txBox="1"/>
          <p:nvPr/>
        </p:nvSpPr>
        <p:spPr>
          <a:xfrm>
            <a:off x="11364319" y="1093125"/>
            <a:ext cx="271207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필요시에만 </a:t>
            </a:r>
            <a:r>
              <a:rPr lang="en-US" altLang="ko-KR" dirty="0"/>
              <a:t>DB</a:t>
            </a:r>
            <a:r>
              <a:rPr lang="ko-KR" altLang="en-US" dirty="0"/>
              <a:t>에 연결하고</a:t>
            </a:r>
            <a:r>
              <a:rPr lang="en-US" altLang="ko-KR" dirty="0"/>
              <a:t>, </a:t>
            </a:r>
            <a:r>
              <a:rPr lang="ko-KR" altLang="en-US" dirty="0"/>
              <a:t>쿼리종료후 연결종료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BD587C4-7A8D-EC1A-B6D4-37EDE73DB00F}"/>
              </a:ext>
            </a:extLst>
          </p:cNvPr>
          <p:cNvSpPr txBox="1"/>
          <p:nvPr/>
        </p:nvSpPr>
        <p:spPr>
          <a:xfrm>
            <a:off x="813702" y="2819679"/>
            <a:ext cx="36478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사용자가 실행하고자 </a:t>
            </a:r>
            <a:r>
              <a:rPr lang="ko-KR" altLang="en-US" dirty="0" err="1"/>
              <a:t>하는것을</a:t>
            </a:r>
            <a:r>
              <a:rPr lang="ko-KR" altLang="en-US" dirty="0"/>
              <a:t> 요청하면 </a:t>
            </a:r>
            <a:r>
              <a:rPr lang="ko-KR" altLang="en-US" dirty="0" err="1"/>
              <a:t>할당받는다</a:t>
            </a:r>
            <a:r>
              <a:rPr lang="en-US" altLang="ko-KR" dirty="0"/>
              <a:t>,</a:t>
            </a:r>
            <a:endParaRPr lang="ko-KR" altLang="en-US" dirty="0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165616F7-A0FF-2EC7-3848-88C66B6499B5}"/>
              </a:ext>
            </a:extLst>
          </p:cNvPr>
          <p:cNvSpPr/>
          <p:nvPr/>
        </p:nvSpPr>
        <p:spPr>
          <a:xfrm>
            <a:off x="12115800" y="8374051"/>
            <a:ext cx="220867" cy="241008"/>
          </a:xfrm>
          <a:prstGeom prst="ellipse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9">
            <a:extLst>
              <a:ext uri="{FF2B5EF4-FFF2-40B4-BE49-F238E27FC236}">
                <a16:creationId xmlns:a16="http://schemas.microsoft.com/office/drawing/2014/main" id="{C123E132-855A-71F5-58AC-F16EAC0BC469}"/>
              </a:ext>
            </a:extLst>
          </p:cNvPr>
          <p:cNvSpPr txBox="1"/>
          <p:nvPr/>
        </p:nvSpPr>
        <p:spPr>
          <a:xfrm>
            <a:off x="12522997" y="8044760"/>
            <a:ext cx="2835819" cy="75642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25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Connection pool</a:t>
            </a:r>
          </a:p>
        </p:txBody>
      </p:sp>
      <p:sp>
        <p:nvSpPr>
          <p:cNvPr id="22" name="TextBox 9">
            <a:extLst>
              <a:ext uri="{FF2B5EF4-FFF2-40B4-BE49-F238E27FC236}">
                <a16:creationId xmlns:a16="http://schemas.microsoft.com/office/drawing/2014/main" id="{DA82C2D2-9386-6487-892E-5B589DFC248B}"/>
              </a:ext>
            </a:extLst>
          </p:cNvPr>
          <p:cNvSpPr txBox="1"/>
          <p:nvPr/>
        </p:nvSpPr>
        <p:spPr>
          <a:xfrm>
            <a:off x="788582" y="1214902"/>
            <a:ext cx="80506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– </a:t>
            </a: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서버</a:t>
            </a:r>
            <a:endParaRPr lang="en-US" altLang="ko-KR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  <p:extLst>
      <p:ext uri="{BB962C8B-B14F-4D97-AF65-F5344CB8AC3E}">
        <p14:creationId xmlns:p14="http://schemas.microsoft.com/office/powerpoint/2010/main" val="28155424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8" name="TextBox 18"/>
          <p:cNvSpPr txBox="1"/>
          <p:nvPr/>
        </p:nvSpPr>
        <p:spPr>
          <a:xfrm>
            <a:off x="788582" y="636182"/>
            <a:ext cx="6592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</a:t>
            </a:r>
            <a:r>
              <a:rPr lang="en-US" sz="3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5</a:t>
            </a:r>
            <a:endParaRPr lang="en-US" sz="3000" u="none" strike="noStrike" dirty="0">
              <a:solidFill>
                <a:srgbClr val="FC4561"/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" name="TextBox 9">
            <a:extLst>
              <a:ext uri="{FF2B5EF4-FFF2-40B4-BE49-F238E27FC236}">
                <a16:creationId xmlns:a16="http://schemas.microsoft.com/office/drawing/2014/main" id="{AFFB4C0D-65FB-C69D-8BC5-E5AB1B961107}"/>
              </a:ext>
            </a:extLst>
          </p:cNvPr>
          <p:cNvSpPr txBox="1"/>
          <p:nvPr/>
        </p:nvSpPr>
        <p:spPr>
          <a:xfrm>
            <a:off x="788582" y="1214902"/>
            <a:ext cx="37834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시연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7" name="그림 6" descr="라인, 직사각형, 도표, 디자인이(가) 표시된 사진&#10;&#10;자동 생성된 설명">
            <a:extLst>
              <a:ext uri="{FF2B5EF4-FFF2-40B4-BE49-F238E27FC236}">
                <a16:creationId xmlns:a16="http://schemas.microsoft.com/office/drawing/2014/main" id="{12AEC14D-7914-8CAD-163D-2A33ACE49A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1139974"/>
            <a:ext cx="8382000" cy="8382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0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2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5518" y="720090"/>
            <a:ext cx="16856964" cy="884682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5199" y="965202"/>
            <a:ext cx="16357600" cy="835659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그림 4" descr="그래픽, 폰트, 그래픽 디자인, 텍스트이(가) 표시된 사진&#10;&#10;자동 생성된 설명">
            <a:extLst>
              <a:ext uri="{FF2B5EF4-FFF2-40B4-BE49-F238E27FC236}">
                <a16:creationId xmlns:a16="http://schemas.microsoft.com/office/drawing/2014/main" id="{0EE033CC-D16C-3CB3-C528-C8ED22F88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5411" y="1685290"/>
            <a:ext cx="14257169" cy="69072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7632" y="702857"/>
            <a:ext cx="2164168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목차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3505201" y="2137828"/>
            <a:ext cx="3124200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b="1" u="none" strike="noStrike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</a:t>
            </a:r>
            <a:r>
              <a:rPr lang="en-US" sz="4000" b="1" u="none" strike="noStrike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4000" b="1" u="none" strike="noStrike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개요</a:t>
            </a:r>
            <a:endParaRPr lang="en-US" sz="4000" b="1" u="none" strike="noStrike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2700553" y="2096426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01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700553" y="3641988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3505200" y="3667273"/>
            <a:ext cx="2221832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역할 분담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2700553" y="5226400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03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450663" y="5226400"/>
            <a:ext cx="1524000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altLang="ko-KR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ERD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4" name="TextBox 14"/>
          <p:cNvSpPr txBox="1"/>
          <p:nvPr/>
        </p:nvSpPr>
        <p:spPr>
          <a:xfrm>
            <a:off x="2700553" y="6767645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3505200" y="6654574"/>
            <a:ext cx="4114800" cy="806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4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</a:t>
            </a:r>
            <a:endParaRPr lang="en-US" altLang="ko-KR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8" name="AutoShape 18"/>
          <p:cNvSpPr/>
          <p:nvPr/>
        </p:nvSpPr>
        <p:spPr>
          <a:xfrm flipV="1">
            <a:off x="2410985" y="3162040"/>
            <a:ext cx="6043193" cy="1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19" name="AutoShape 19"/>
          <p:cNvSpPr/>
          <p:nvPr/>
        </p:nvSpPr>
        <p:spPr>
          <a:xfrm flipV="1">
            <a:off x="2410985" y="4724869"/>
            <a:ext cx="7186193" cy="1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0" name="AutoShape 20"/>
          <p:cNvSpPr/>
          <p:nvPr/>
        </p:nvSpPr>
        <p:spPr>
          <a:xfrm flipV="1">
            <a:off x="2410985" y="6287697"/>
            <a:ext cx="7719593" cy="1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1" name="AutoShape 21"/>
          <p:cNvSpPr/>
          <p:nvPr/>
        </p:nvSpPr>
        <p:spPr>
          <a:xfrm>
            <a:off x="2410985" y="7850526"/>
            <a:ext cx="8557793" cy="9307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23" name="TextBox 14">
            <a:extLst>
              <a:ext uri="{FF2B5EF4-FFF2-40B4-BE49-F238E27FC236}">
                <a16:creationId xmlns:a16="http://schemas.microsoft.com/office/drawing/2014/main" id="{828559C5-CFDB-F9A4-AEEE-5D48FC7D788C}"/>
              </a:ext>
            </a:extLst>
          </p:cNvPr>
          <p:cNvSpPr txBox="1"/>
          <p:nvPr/>
        </p:nvSpPr>
        <p:spPr>
          <a:xfrm>
            <a:off x="2700553" y="8275842"/>
            <a:ext cx="613337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en-US" sz="4000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05</a:t>
            </a:r>
          </a:p>
        </p:txBody>
      </p:sp>
      <p:sp>
        <p:nvSpPr>
          <p:cNvPr id="24" name="TextBox 15">
            <a:extLst>
              <a:ext uri="{FF2B5EF4-FFF2-40B4-BE49-F238E27FC236}">
                <a16:creationId xmlns:a16="http://schemas.microsoft.com/office/drawing/2014/main" id="{3D1BD27E-5C87-8435-747F-FA97E3255F51}"/>
              </a:ext>
            </a:extLst>
          </p:cNvPr>
          <p:cNvSpPr txBox="1"/>
          <p:nvPr/>
        </p:nvSpPr>
        <p:spPr>
          <a:xfrm>
            <a:off x="3505200" y="8267700"/>
            <a:ext cx="1267985" cy="6717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ctr">
              <a:lnSpc>
                <a:spcPts val="5640"/>
              </a:lnSpc>
              <a:spcBef>
                <a:spcPct val="0"/>
              </a:spcBef>
            </a:pPr>
            <a:r>
              <a:rPr lang="ko-KR" altLang="en-US" sz="4000" b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결과</a:t>
            </a:r>
            <a:endParaRPr lang="en-US" sz="4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88582" y="1214902"/>
            <a:ext cx="3682975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</a:t>
            </a:r>
            <a:r>
              <a:rPr 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개요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8582" y="636182"/>
            <a:ext cx="9640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8600" y="2628900"/>
            <a:ext cx="754380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주제</a:t>
            </a:r>
            <a:r>
              <a:rPr lang="en-US" altLang="ko-KR" sz="30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: Java </a:t>
            </a:r>
            <a:r>
              <a:rPr lang="ko-KR" altLang="en-US" sz="30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기반 그룹웨어 시스템 개발</a:t>
            </a:r>
            <a:endParaRPr lang="en-US" sz="30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788582" y="6688573"/>
            <a:ext cx="1508820" cy="50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기본기능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3" name="TextBox 13"/>
          <p:cNvSpPr txBox="1"/>
          <p:nvPr/>
        </p:nvSpPr>
        <p:spPr>
          <a:xfrm>
            <a:off x="432391" y="7297582"/>
            <a:ext cx="2640418" cy="2426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5901" lvl="1" algn="l">
              <a:lnSpc>
                <a:spcPts val="3200"/>
              </a:lnSpc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근태관리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휴가신청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급여내역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메일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Q&amp;A(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질문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&amp;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답변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8F20A2E-9A3C-FFBE-9A61-B148EDE2BF31}"/>
              </a:ext>
            </a:extLst>
          </p:cNvPr>
          <p:cNvSpPr txBox="1"/>
          <p:nvPr/>
        </p:nvSpPr>
        <p:spPr>
          <a:xfrm>
            <a:off x="788582" y="3329078"/>
            <a:ext cx="6393080" cy="201580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근태관리 기능을 통한 사용자의 근태기록 제공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개별 사용자의 휴가신청 기능 제공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급여내역 확인 및 관리 기능 제공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Q&amp;A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통해 게시판 형태로 구성된 리스트 기능 제공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사용자간 메일을 통한 원활한 의사소통 지원</a:t>
            </a:r>
            <a:endParaRPr lang="en-US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5" name="TextBox 11">
            <a:extLst>
              <a:ext uri="{FF2B5EF4-FFF2-40B4-BE49-F238E27FC236}">
                <a16:creationId xmlns:a16="http://schemas.microsoft.com/office/drawing/2014/main" id="{8FD31770-7FA9-82D0-76A9-DB87D1C30898}"/>
              </a:ext>
            </a:extLst>
          </p:cNvPr>
          <p:cNvSpPr txBox="1"/>
          <p:nvPr/>
        </p:nvSpPr>
        <p:spPr>
          <a:xfrm>
            <a:off x="9051235" y="2640496"/>
            <a:ext cx="1828802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3000" b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개발 배경</a:t>
            </a:r>
            <a:endParaRPr lang="en-US" sz="30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60272F6-4579-4A99-B05B-AEDEDD83112E}"/>
              </a:ext>
            </a:extLst>
          </p:cNvPr>
          <p:cNvSpPr txBox="1"/>
          <p:nvPr/>
        </p:nvSpPr>
        <p:spPr>
          <a:xfrm>
            <a:off x="9106463" y="3233999"/>
            <a:ext cx="8936372" cy="2426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5901" lvl="1" algn="l">
              <a:lnSpc>
                <a:spcPts val="3200"/>
              </a:lnSpc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현대 기업들이 다양한 업무 관리 및 협업 도구를 필요로 하고 있는데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많은 중소기업들이 비용문제나 기술적 한계로 인해 도구를 도입하고 있지 못하고 있는 상황이다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215901" lvl="1" algn="l">
              <a:lnSpc>
                <a:spcPts val="3200"/>
              </a:lnSpc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이에 따라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, 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저렴하면서 효율적인 기능을 제공하는 그룹웨어 시스템의 필요성이 커지고있다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 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이를 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Java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를 활용한 독립형 애플리케이션으로 작동하는 시스템을 개발하고자 진행하게 되었다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  <a:endParaRPr lang="en-US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sp>
        <p:nvSpPr>
          <p:cNvPr id="7" name="TextBox 11">
            <a:extLst>
              <a:ext uri="{FF2B5EF4-FFF2-40B4-BE49-F238E27FC236}">
                <a16:creationId xmlns:a16="http://schemas.microsoft.com/office/drawing/2014/main" id="{B824DE7A-8425-0D0A-D4D3-E41FAA45C767}"/>
              </a:ext>
            </a:extLst>
          </p:cNvPr>
          <p:cNvSpPr txBox="1"/>
          <p:nvPr/>
        </p:nvSpPr>
        <p:spPr>
          <a:xfrm>
            <a:off x="6267261" y="6464153"/>
            <a:ext cx="1828802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개발 계획</a:t>
            </a:r>
            <a:endParaRPr lang="en-US" sz="30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graphicFrame>
        <p:nvGraphicFramePr>
          <p:cNvPr id="15" name="다이어그램 14">
            <a:extLst>
              <a:ext uri="{FF2B5EF4-FFF2-40B4-BE49-F238E27FC236}">
                <a16:creationId xmlns:a16="http://schemas.microsoft.com/office/drawing/2014/main" id="{DD006FC5-FBFB-2DD0-83CF-AE713B2D5D1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85125735"/>
              </p:ext>
            </p:extLst>
          </p:nvPr>
        </p:nvGraphicFramePr>
        <p:xfrm>
          <a:off x="6476999" y="7057656"/>
          <a:ext cx="11565835" cy="225360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" name="TextBox 13">
            <a:extLst>
              <a:ext uri="{FF2B5EF4-FFF2-40B4-BE49-F238E27FC236}">
                <a16:creationId xmlns:a16="http://schemas.microsoft.com/office/drawing/2014/main" id="{8E53427A-303E-8B8B-FD47-3770240D7AD8}"/>
              </a:ext>
            </a:extLst>
          </p:cNvPr>
          <p:cNvSpPr txBox="1"/>
          <p:nvPr/>
        </p:nvSpPr>
        <p:spPr>
          <a:xfrm>
            <a:off x="3151348" y="7297582"/>
            <a:ext cx="2640418" cy="2426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215901" lvl="1" algn="l">
              <a:lnSpc>
                <a:spcPts val="3200"/>
              </a:lnSpc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관리자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사원관리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휴가관리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급여관리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메일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Q&amp;A(</a:t>
            </a: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답변</a:t>
            </a:r>
            <a:r>
              <a:rPr lang="en-US" altLang="ko-KR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)</a:t>
            </a:r>
            <a:endParaRPr lang="en-US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88582" y="1214902"/>
            <a:ext cx="3682975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</a:t>
            </a:r>
            <a:r>
              <a:rPr 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</a:t>
            </a:r>
            <a:r>
              <a:rPr lang="en-US" sz="5000" b="1" dirty="0" err="1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개요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8582" y="636182"/>
            <a:ext cx="9640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24385" y="3950943"/>
            <a:ext cx="1828800" cy="44884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499"/>
              </a:lnSpc>
              <a:spcBef>
                <a:spcPct val="0"/>
              </a:spcBef>
            </a:pPr>
            <a:r>
              <a:rPr lang="ko-KR" altLang="en-US" sz="3000" b="1">
                <a:solidFill>
                  <a:srgbClr val="000000"/>
                </a:solidFill>
                <a:latin typeface="Source Han Sans KR Medium"/>
                <a:ea typeface="Source Han Sans KR Medium"/>
                <a:cs typeface="Source Han Sans KR Medium"/>
                <a:sym typeface="Source Han Sans KR Medium"/>
              </a:rPr>
              <a:t>기대효과</a:t>
            </a:r>
            <a:endParaRPr lang="en-US" sz="3000" b="1" dirty="0">
              <a:solidFill>
                <a:srgbClr val="000000"/>
              </a:solidFill>
              <a:latin typeface="Source Han Sans KR Medium"/>
              <a:ea typeface="Source Han Sans KR Medium"/>
              <a:cs typeface="Source Han Sans KR Medium"/>
              <a:sym typeface="Source Han Sans KR Medium"/>
            </a:endParaRPr>
          </a:p>
        </p:txBody>
      </p:sp>
      <p:sp>
        <p:nvSpPr>
          <p:cNvPr id="17" name="AutoShape 21">
            <a:extLst>
              <a:ext uri="{FF2B5EF4-FFF2-40B4-BE49-F238E27FC236}">
                <a16:creationId xmlns:a16="http://schemas.microsoft.com/office/drawing/2014/main" id="{5418CAEF-9842-3D25-D8F1-F23C61B6970E}"/>
              </a:ext>
            </a:extLst>
          </p:cNvPr>
          <p:cNvSpPr/>
          <p:nvPr/>
        </p:nvSpPr>
        <p:spPr>
          <a:xfrm flipH="1" flipV="1">
            <a:off x="7772400" y="1174573"/>
            <a:ext cx="0" cy="8140790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pic>
        <p:nvPicPr>
          <p:cNvPr id="19" name="그림 18" descr="그래픽, 그래픽 디자인, 폰트, 스크린샷이(가) 표시된 사진&#10;&#10;자동 생성된 설명">
            <a:extLst>
              <a:ext uri="{FF2B5EF4-FFF2-40B4-BE49-F238E27FC236}">
                <a16:creationId xmlns:a16="http://schemas.microsoft.com/office/drawing/2014/main" id="{D0EC7B94-570B-F04A-5C93-32852AA08985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66659" y="2384957"/>
            <a:ext cx="1260270" cy="1260270"/>
          </a:xfrm>
          <a:prstGeom prst="rect">
            <a:avLst/>
          </a:prstGeom>
        </p:spPr>
      </p:pic>
      <p:pic>
        <p:nvPicPr>
          <p:cNvPr id="21" name="그림 20" descr="텍스트, 로고, 폰트, 그래픽이(가) 표시된 사진&#10;&#10;자동 생성된 설명">
            <a:extLst>
              <a:ext uri="{FF2B5EF4-FFF2-40B4-BE49-F238E27FC236}">
                <a16:creationId xmlns:a16="http://schemas.microsoft.com/office/drawing/2014/main" id="{CD13FE74-72D4-8AB8-759B-F55D16FD3C1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192" y="2263957"/>
            <a:ext cx="1618818" cy="1627568"/>
          </a:xfrm>
          <a:prstGeom prst="rect">
            <a:avLst/>
          </a:prstGeom>
        </p:spPr>
      </p:pic>
      <p:sp>
        <p:nvSpPr>
          <p:cNvPr id="22" name="TextBox 12">
            <a:extLst>
              <a:ext uri="{FF2B5EF4-FFF2-40B4-BE49-F238E27FC236}">
                <a16:creationId xmlns:a16="http://schemas.microsoft.com/office/drawing/2014/main" id="{3739B85D-7A64-3442-05ED-C4B50AFA2DB9}"/>
              </a:ext>
            </a:extLst>
          </p:cNvPr>
          <p:cNvSpPr txBox="1"/>
          <p:nvPr/>
        </p:nvSpPr>
        <p:spPr>
          <a:xfrm>
            <a:off x="8266659" y="1646702"/>
            <a:ext cx="1381605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개발 툴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3" name="TextBox 12">
            <a:extLst>
              <a:ext uri="{FF2B5EF4-FFF2-40B4-BE49-F238E27FC236}">
                <a16:creationId xmlns:a16="http://schemas.microsoft.com/office/drawing/2014/main" id="{CA865D78-3C87-094B-D1F7-344CAA808AA6}"/>
              </a:ext>
            </a:extLst>
          </p:cNvPr>
          <p:cNvSpPr txBox="1"/>
          <p:nvPr/>
        </p:nvSpPr>
        <p:spPr>
          <a:xfrm>
            <a:off x="8205991" y="4245836"/>
            <a:ext cx="1776209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라이브러리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25" name="그림 24" descr="로고, 디자인, 컵이(가) 표시된 사진&#10;&#10;자동 생성된 설명">
            <a:extLst>
              <a:ext uri="{FF2B5EF4-FFF2-40B4-BE49-F238E27FC236}">
                <a16:creationId xmlns:a16="http://schemas.microsoft.com/office/drawing/2014/main" id="{7C18C267-DA5D-5D0A-F5DB-EB7E1F490A7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05777" y="4849528"/>
            <a:ext cx="1504394" cy="1504394"/>
          </a:xfrm>
          <a:prstGeom prst="rect">
            <a:avLst/>
          </a:prstGeom>
        </p:spPr>
      </p:pic>
      <p:pic>
        <p:nvPicPr>
          <p:cNvPr id="27" name="그림 26" descr="그래픽, 폰트, 스크린샷, 그래픽 디자인이(가) 표시된 사진&#10;&#10;자동 생성된 설명">
            <a:extLst>
              <a:ext uri="{FF2B5EF4-FFF2-40B4-BE49-F238E27FC236}">
                <a16:creationId xmlns:a16="http://schemas.microsoft.com/office/drawing/2014/main" id="{2F5596AF-3E90-CE5D-2A30-F3B3FFD597AE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3547" y="4983442"/>
            <a:ext cx="1370480" cy="1370480"/>
          </a:xfrm>
          <a:prstGeom prst="rect">
            <a:avLst/>
          </a:prstGeom>
        </p:spPr>
      </p:pic>
      <p:sp>
        <p:nvSpPr>
          <p:cNvPr id="28" name="TextBox 12">
            <a:extLst>
              <a:ext uri="{FF2B5EF4-FFF2-40B4-BE49-F238E27FC236}">
                <a16:creationId xmlns:a16="http://schemas.microsoft.com/office/drawing/2014/main" id="{40059056-5614-A18F-094E-6053B3BFAEDB}"/>
              </a:ext>
            </a:extLst>
          </p:cNvPr>
          <p:cNvSpPr txBox="1"/>
          <p:nvPr/>
        </p:nvSpPr>
        <p:spPr>
          <a:xfrm>
            <a:off x="8182542" y="6844970"/>
            <a:ext cx="2446245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데이터 베이스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32" name="그림 31" descr="그래픽, 폰트, 로고, 그래픽 디자인이(가) 표시된 사진&#10;&#10;자동 생성된 설명">
            <a:extLst>
              <a:ext uri="{FF2B5EF4-FFF2-40B4-BE49-F238E27FC236}">
                <a16:creationId xmlns:a16="http://schemas.microsoft.com/office/drawing/2014/main" id="{A361F0DB-5E19-D2DA-5B99-549A3C1D4B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8733" y="7658100"/>
            <a:ext cx="1699042" cy="1699042"/>
          </a:xfrm>
          <a:prstGeom prst="rect">
            <a:avLst/>
          </a:prstGeom>
        </p:spPr>
      </p:pic>
      <p:pic>
        <p:nvPicPr>
          <p:cNvPr id="34" name="그림 33" descr="로고, 폰트, 그래픽, 디자인이(가) 표시된 사진&#10;&#10;자동 생성된 설명">
            <a:extLst>
              <a:ext uri="{FF2B5EF4-FFF2-40B4-BE49-F238E27FC236}">
                <a16:creationId xmlns:a16="http://schemas.microsoft.com/office/drawing/2014/main" id="{3D718957-5A39-6B0E-E2B5-C2EE873CC3CF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62" b="14537"/>
          <a:stretch/>
        </p:blipFill>
        <p:spPr>
          <a:xfrm>
            <a:off x="11901358" y="4849528"/>
            <a:ext cx="2133857" cy="1623083"/>
          </a:xfrm>
          <a:prstGeom prst="rect">
            <a:avLst/>
          </a:prstGeom>
        </p:spPr>
      </p:pic>
      <p:sp>
        <p:nvSpPr>
          <p:cNvPr id="35" name="AutoShape 21">
            <a:extLst>
              <a:ext uri="{FF2B5EF4-FFF2-40B4-BE49-F238E27FC236}">
                <a16:creationId xmlns:a16="http://schemas.microsoft.com/office/drawing/2014/main" id="{E49C6CE1-B18A-9502-66FA-42F1789DF339}"/>
              </a:ext>
            </a:extLst>
          </p:cNvPr>
          <p:cNvSpPr/>
          <p:nvPr/>
        </p:nvSpPr>
        <p:spPr>
          <a:xfrm flipV="1">
            <a:off x="8105776" y="4036187"/>
            <a:ext cx="9725023" cy="0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6" name="AutoShape 21">
            <a:extLst>
              <a:ext uri="{FF2B5EF4-FFF2-40B4-BE49-F238E27FC236}">
                <a16:creationId xmlns:a16="http://schemas.microsoft.com/office/drawing/2014/main" id="{6D57FEF9-4A25-FB46-DE78-0E7ECD2715BB}"/>
              </a:ext>
            </a:extLst>
          </p:cNvPr>
          <p:cNvSpPr/>
          <p:nvPr/>
        </p:nvSpPr>
        <p:spPr>
          <a:xfrm flipV="1">
            <a:off x="8182542" y="6591300"/>
            <a:ext cx="9725023" cy="0"/>
          </a:xfrm>
          <a:prstGeom prst="line">
            <a:avLst/>
          </a:prstGeom>
          <a:ln w="9525" cap="flat">
            <a:solidFill>
              <a:srgbClr val="000000">
                <a:alpha val="40000"/>
              </a:srgbClr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38" name="TextBox 12">
            <a:extLst>
              <a:ext uri="{FF2B5EF4-FFF2-40B4-BE49-F238E27FC236}">
                <a16:creationId xmlns:a16="http://schemas.microsoft.com/office/drawing/2014/main" id="{F9D01A5A-2B67-1119-2637-3FB578EBF683}"/>
              </a:ext>
            </a:extLst>
          </p:cNvPr>
          <p:cNvSpPr txBox="1"/>
          <p:nvPr/>
        </p:nvSpPr>
        <p:spPr>
          <a:xfrm>
            <a:off x="12478532" y="6828678"/>
            <a:ext cx="1556684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ko-KR" altLang="en-US" sz="3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버전 관리</a:t>
            </a:r>
            <a:endParaRPr lang="en-US" sz="3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pic>
        <p:nvPicPr>
          <p:cNvPr id="40" name="그림 39" descr="블랙, 어둠이(가) 표시된 사진&#10;&#10;자동 생성된 설명">
            <a:extLst>
              <a:ext uri="{FF2B5EF4-FFF2-40B4-BE49-F238E27FC236}">
                <a16:creationId xmlns:a16="http://schemas.microsoft.com/office/drawing/2014/main" id="{C6747A74-A12C-548E-6EC1-7D26BD193D1B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53482" y="7648955"/>
            <a:ext cx="1693155" cy="169315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D20A3D5-038F-775B-5F6D-E75961FD2EE3}"/>
              </a:ext>
            </a:extLst>
          </p:cNvPr>
          <p:cNvSpPr txBox="1"/>
          <p:nvPr/>
        </p:nvSpPr>
        <p:spPr>
          <a:xfrm>
            <a:off x="310002" y="4551203"/>
            <a:ext cx="6393080" cy="242617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u="none" strike="noStrike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협업 도구를 도입한 기업들의 협업 능력 향상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독립형 애플리케이션으로 개발함으로써 상용 소프트웨어 사용료나 클라우드 서비스 비용이 나오지 않아 비용절감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.</a:t>
            </a: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게시판 형태의 </a:t>
            </a:r>
            <a:r>
              <a:rPr lang="en-US" altLang="ko-KR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Q&amp;A 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기능으로 원활한 의사소통을 통해 업무 </a:t>
            </a:r>
            <a:r>
              <a:rPr lang="ko-KR" altLang="en-US" sz="2000" dirty="0" err="1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능령</a:t>
            </a: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 향상</a:t>
            </a:r>
            <a:endParaRPr lang="en-US" altLang="ko-KR" sz="2000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  <a:p>
            <a:pPr marL="431801" lvl="1" indent="-215900" algn="l">
              <a:lnSpc>
                <a:spcPts val="3200"/>
              </a:lnSpc>
              <a:buFont typeface="Arial"/>
              <a:buChar char="•"/>
            </a:pPr>
            <a:r>
              <a:rPr lang="ko-KR" altLang="en-US" sz="2000" dirty="0">
                <a:solidFill>
                  <a:srgbClr val="000000">
                    <a:alpha val="60000"/>
                  </a:srgbClr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근태관리를 함으로써 업무 외 일들을 체계적으로 관리</a:t>
            </a:r>
            <a:endParaRPr lang="en-US" altLang="ko-KR" sz="2000" u="none" strike="noStrike" dirty="0">
              <a:solidFill>
                <a:srgbClr val="000000">
                  <a:alpha val="60000"/>
                </a:srgbClr>
              </a:solidFill>
              <a:latin typeface="Source Han Sans KR"/>
              <a:ea typeface="Source Han Sans KR"/>
              <a:cs typeface="Source Han Sans KR"/>
              <a:sym typeface="Source Han Sans KR"/>
            </a:endParaRPr>
          </a:p>
        </p:txBody>
      </p:sp>
      <p:pic>
        <p:nvPicPr>
          <p:cNvPr id="7" name="그림 6" descr="폰트, 로고, 그래픽, 디자인이(가) 표시된 사진&#10;&#10;자동 생성된 설명">
            <a:extLst>
              <a:ext uri="{FF2B5EF4-FFF2-40B4-BE49-F238E27FC236}">
                <a16:creationId xmlns:a16="http://schemas.microsoft.com/office/drawing/2014/main" id="{2335635D-2951-65A3-B1D8-980CCF57C296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23" t="-1" r="23066" b="-1125"/>
          <a:stretch/>
        </p:blipFill>
        <p:spPr>
          <a:xfrm>
            <a:off x="14446637" y="4719553"/>
            <a:ext cx="2348044" cy="1753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487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0296187" y="3982281"/>
            <a:ext cx="789689" cy="844998"/>
          </a:xfrm>
          <a:custGeom>
            <a:avLst/>
            <a:gdLst/>
            <a:ahLst/>
            <a:cxnLst/>
            <a:rect l="l" t="t" r="r" b="b"/>
            <a:pathLst>
              <a:path w="789689" h="844998">
                <a:moveTo>
                  <a:pt x="0" y="0"/>
                </a:moveTo>
                <a:lnTo>
                  <a:pt x="789690" y="0"/>
                </a:lnTo>
                <a:lnTo>
                  <a:pt x="789690" y="844998"/>
                </a:lnTo>
                <a:lnTo>
                  <a:pt x="0" y="8449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788582" y="1214902"/>
            <a:ext cx="2514600" cy="8636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역할 분담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2" name="TextBox 22"/>
          <p:cNvSpPr txBox="1"/>
          <p:nvPr/>
        </p:nvSpPr>
        <p:spPr>
          <a:xfrm>
            <a:off x="788582" y="636182"/>
            <a:ext cx="506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02</a:t>
            </a:r>
          </a:p>
        </p:txBody>
      </p:sp>
      <p:graphicFrame>
        <p:nvGraphicFramePr>
          <p:cNvPr id="33" name="표 32">
            <a:extLst>
              <a:ext uri="{FF2B5EF4-FFF2-40B4-BE49-F238E27FC236}">
                <a16:creationId xmlns:a16="http://schemas.microsoft.com/office/drawing/2014/main" id="{4AB586A2-74C1-1573-5EE8-4487CBDB39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6691053"/>
              </p:ext>
            </p:extLst>
          </p:nvPr>
        </p:nvGraphicFramePr>
        <p:xfrm>
          <a:off x="699089" y="2947606"/>
          <a:ext cx="16889817" cy="5548692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945218">
                  <a:extLst>
                    <a:ext uri="{9D8B030D-6E8A-4147-A177-3AD203B41FA5}">
                      <a16:colId xmlns:a16="http://schemas.microsoft.com/office/drawing/2014/main" val="357995898"/>
                    </a:ext>
                  </a:extLst>
                </a:gridCol>
                <a:gridCol w="3276600">
                  <a:extLst>
                    <a:ext uri="{9D8B030D-6E8A-4147-A177-3AD203B41FA5}">
                      <a16:colId xmlns:a16="http://schemas.microsoft.com/office/drawing/2014/main" val="2233745945"/>
                    </a:ext>
                  </a:extLst>
                </a:gridCol>
                <a:gridCol w="10667999">
                  <a:extLst>
                    <a:ext uri="{9D8B030D-6E8A-4147-A177-3AD203B41FA5}">
                      <a16:colId xmlns:a16="http://schemas.microsoft.com/office/drawing/2014/main" val="3814958672"/>
                    </a:ext>
                  </a:extLst>
                </a:gridCol>
              </a:tblGrid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성명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역할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담당업무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59464783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이경훈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500" dirty="0"/>
                        <a:t>Server </a:t>
                      </a:r>
                      <a:r>
                        <a:rPr lang="ko-KR" altLang="en-US" sz="2500" dirty="0"/>
                        <a:t>및 프로젝트 총괄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5697172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김경훈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500" dirty="0"/>
                        <a:t>Server</a:t>
                      </a:r>
                      <a:endParaRPr lang="ko-KR" altLang="en-US" sz="2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56344161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 err="1"/>
                        <a:t>이성남</a:t>
                      </a:r>
                      <a:endParaRPr lang="ko-KR" altLang="en-US" sz="2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en-US" altLang="ko-KR" sz="2500" dirty="0"/>
                        <a:t>DB, Server</a:t>
                      </a:r>
                      <a:endParaRPr lang="ko-KR" altLang="en-US" sz="2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3360484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김기호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latinLnBrk="1"/>
                      <a:r>
                        <a:rPr lang="ko-KR" altLang="en-US" sz="2500" dirty="0"/>
                        <a:t>클라이언트</a:t>
                      </a:r>
                      <a:r>
                        <a:rPr lang="en-US" altLang="ko-KR" sz="2500" dirty="0"/>
                        <a:t>, UI, </a:t>
                      </a:r>
                      <a:r>
                        <a:rPr lang="ko-KR" altLang="en-US" sz="2500" dirty="0"/>
                        <a:t>문서작성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533048"/>
                  </a:ext>
                </a:extLst>
              </a:tr>
              <a:tr h="92478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 err="1"/>
                        <a:t>오준택</a:t>
                      </a:r>
                      <a:endParaRPr lang="ko-KR" altLang="en-US" sz="2500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500" dirty="0"/>
                        <a:t>조 원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2500" dirty="0"/>
                        <a:t>클라이언트</a:t>
                      </a:r>
                      <a:r>
                        <a:rPr lang="en-US" altLang="ko-KR" sz="2500" dirty="0"/>
                        <a:t>, UI, </a:t>
                      </a:r>
                      <a:r>
                        <a:rPr lang="ko-KR" altLang="en-US" sz="2500" dirty="0"/>
                        <a:t>문서작성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6198678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19" name="Freeform 19"/>
          <p:cNvSpPr/>
          <p:nvPr/>
        </p:nvSpPr>
        <p:spPr>
          <a:xfrm>
            <a:off x="10296187" y="3982281"/>
            <a:ext cx="789689" cy="844998"/>
          </a:xfrm>
          <a:custGeom>
            <a:avLst/>
            <a:gdLst/>
            <a:ahLst/>
            <a:cxnLst/>
            <a:rect l="l" t="t" r="r" b="b"/>
            <a:pathLst>
              <a:path w="789689" h="844998">
                <a:moveTo>
                  <a:pt x="0" y="0"/>
                </a:moveTo>
                <a:lnTo>
                  <a:pt x="789690" y="0"/>
                </a:lnTo>
                <a:lnTo>
                  <a:pt x="789690" y="844998"/>
                </a:lnTo>
                <a:lnTo>
                  <a:pt x="0" y="84499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ko-KR" altLang="en-US"/>
          </a:p>
        </p:txBody>
      </p:sp>
      <p:sp>
        <p:nvSpPr>
          <p:cNvPr id="21" name="TextBox 21"/>
          <p:cNvSpPr txBox="1"/>
          <p:nvPr/>
        </p:nvSpPr>
        <p:spPr>
          <a:xfrm>
            <a:off x="788582" y="1214902"/>
            <a:ext cx="48502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ERD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788582" y="636182"/>
            <a:ext cx="506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03</a:t>
            </a:r>
          </a:p>
        </p:txBody>
      </p:sp>
      <p:pic>
        <p:nvPicPr>
          <p:cNvPr id="6" name="그림 5" descr="텍스트, 스크린샷, 도표, 폰트이(가) 표시된 사진&#10;&#10;자동 생성된 설명">
            <a:extLst>
              <a:ext uri="{FF2B5EF4-FFF2-40B4-BE49-F238E27FC236}">
                <a16:creationId xmlns:a16="http://schemas.microsoft.com/office/drawing/2014/main" id="{B02E8A68-A987-D1A7-F660-796BD94E20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47658"/>
            <a:ext cx="18287996" cy="7825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3640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6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18" name="TextBox 18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26" name="TextBox 26"/>
          <p:cNvSpPr txBox="1"/>
          <p:nvPr/>
        </p:nvSpPr>
        <p:spPr>
          <a:xfrm>
            <a:off x="788582" y="1214902"/>
            <a:ext cx="8507818" cy="86360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WBS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27" name="TextBox 27"/>
          <p:cNvSpPr txBox="1"/>
          <p:nvPr/>
        </p:nvSpPr>
        <p:spPr>
          <a:xfrm>
            <a:off x="788582" y="636182"/>
            <a:ext cx="10402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D4F02E3-2F90-AC26-441E-DF1CBC3E9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885" y="2572551"/>
            <a:ext cx="17422225" cy="680699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88582" y="1214902"/>
            <a:ext cx="86602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 - Structure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E839B9A0-F98C-0EEC-A5EB-BF2D39A57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2250378"/>
            <a:ext cx="11702143" cy="64610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10018256"/>
            <a:ext cx="18288000" cy="268744"/>
            <a:chOff x="0" y="0"/>
            <a:chExt cx="4816593" cy="7078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4816592" cy="70780"/>
            </a:xfrm>
            <a:custGeom>
              <a:avLst/>
              <a:gdLst/>
              <a:ahLst/>
              <a:cxnLst/>
              <a:rect l="l" t="t" r="r" b="b"/>
              <a:pathLst>
                <a:path w="4816592" h="70780">
                  <a:moveTo>
                    <a:pt x="0" y="0"/>
                  </a:moveTo>
                  <a:lnTo>
                    <a:pt x="4816592" y="0"/>
                  </a:lnTo>
                  <a:lnTo>
                    <a:pt x="4816592" y="70780"/>
                  </a:lnTo>
                  <a:lnTo>
                    <a:pt x="0" y="70780"/>
                  </a:lnTo>
                  <a:close/>
                </a:path>
              </a:pathLst>
            </a:custGeom>
            <a:solidFill>
              <a:srgbClr val="FC4561"/>
            </a:solidFill>
          </p:spPr>
          <p:txBody>
            <a:bodyPr/>
            <a:lstStyle/>
            <a:p>
              <a:endParaRPr lang="ko-KR" altLang="en-US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38100"/>
              <a:ext cx="4816593" cy="10888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00"/>
                </a:lnSpc>
              </a:pPr>
              <a:endParaRPr/>
            </a:p>
          </p:txBody>
        </p:sp>
      </p:grpSp>
      <p:sp>
        <p:nvSpPr>
          <p:cNvPr id="9" name="TextBox 9"/>
          <p:cNvSpPr txBox="1"/>
          <p:nvPr/>
        </p:nvSpPr>
        <p:spPr>
          <a:xfrm>
            <a:off x="788582" y="1214902"/>
            <a:ext cx="8050618" cy="83965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프로젝트 수행 절차 </a:t>
            </a:r>
            <a:r>
              <a:rPr lang="en-US" altLang="ko-KR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- </a:t>
            </a:r>
            <a:r>
              <a:rPr lang="ko-KR" altLang="en-US" sz="5000" b="1" dirty="0">
                <a:solidFill>
                  <a:srgbClr val="000000"/>
                </a:solidFill>
                <a:latin typeface="Source Han Sans KR Bold"/>
                <a:ea typeface="Source Han Sans KR Bold"/>
                <a:cs typeface="Source Han Sans KR Bold"/>
                <a:sym typeface="Source Han Sans KR Bold"/>
              </a:rPr>
              <a:t>프론트</a:t>
            </a:r>
            <a:endParaRPr lang="en-US" sz="5000" b="1" dirty="0">
              <a:solidFill>
                <a:srgbClr val="000000"/>
              </a:solidFill>
              <a:latin typeface="Source Han Sans KR Bold"/>
              <a:ea typeface="Source Han Sans KR Bold"/>
              <a:cs typeface="Source Han Sans KR Bold"/>
              <a:sym typeface="Source Han Sans KR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788582" y="636182"/>
            <a:ext cx="887818" cy="50379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200"/>
              </a:lnSpc>
              <a:spcBef>
                <a:spcPct val="0"/>
              </a:spcBef>
            </a:pPr>
            <a:r>
              <a:rPr lang="en-US" sz="3000" u="none" strike="noStrike" dirty="0">
                <a:solidFill>
                  <a:srgbClr val="FC4561"/>
                </a:solidFill>
                <a:latin typeface="Source Han Sans KR"/>
                <a:ea typeface="Source Han Sans KR"/>
                <a:cs typeface="Source Han Sans KR"/>
                <a:sym typeface="Source Han Sans KR"/>
              </a:rPr>
              <a:t>04</a:t>
            </a:r>
          </a:p>
        </p:txBody>
      </p:sp>
      <p:pic>
        <p:nvPicPr>
          <p:cNvPr id="6" name="그림 5" descr="텍스트, 스크린샷, 번호, 디스플레이이(가) 표시된 사진&#10;&#10;자동 생성된 설명">
            <a:extLst>
              <a:ext uri="{FF2B5EF4-FFF2-40B4-BE49-F238E27FC236}">
                <a16:creationId xmlns:a16="http://schemas.microsoft.com/office/drawing/2014/main" id="{E9DF10CD-D17A-6A25-4C5F-658831961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0720" y="2588618"/>
            <a:ext cx="6942680" cy="6966008"/>
          </a:xfrm>
          <a:prstGeom prst="rect">
            <a:avLst/>
          </a:prstGeom>
        </p:spPr>
      </p:pic>
      <p:pic>
        <p:nvPicPr>
          <p:cNvPr id="11" name="그림 10" descr="텍스트, 스크린샷, 번호, 소프트웨어이(가) 표시된 사진&#10;&#10;자동 생성된 설명">
            <a:extLst>
              <a:ext uri="{FF2B5EF4-FFF2-40B4-BE49-F238E27FC236}">
                <a16:creationId xmlns:a16="http://schemas.microsoft.com/office/drawing/2014/main" id="{42D6E954-D01E-92F2-79D8-F924D5E707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1600" y="2588618"/>
            <a:ext cx="9095213" cy="696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2549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363</Words>
  <Application>Microsoft Office PowerPoint</Application>
  <PresentationFormat>사용자 지정</PresentationFormat>
  <Paragraphs>123</Paragraphs>
  <Slides>14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1" baseType="lpstr">
      <vt:lpstr>Arial</vt:lpstr>
      <vt:lpstr>Source Han Sans KR Medium</vt:lpstr>
      <vt:lpstr>Source Han Sans KR</vt:lpstr>
      <vt:lpstr>Calibri</vt:lpstr>
      <vt:lpstr>Source Han Sans KR Bold</vt:lpstr>
      <vt:lpstr>맑은 고딕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화이트 네온 핑크 깔끔한 프로젝트 제안서 프레젠테이션</dc:title>
  <dc:creator>김경훈</dc:creator>
  <cp:lastModifiedBy>경훈 이</cp:lastModifiedBy>
  <cp:revision>81</cp:revision>
  <dcterms:created xsi:type="dcterms:W3CDTF">2006-08-16T00:00:00Z</dcterms:created>
  <dcterms:modified xsi:type="dcterms:W3CDTF">2024-09-22T09:44:32Z</dcterms:modified>
  <dc:identifier>DAGRLfAWlWc</dc:identifier>
</cp:coreProperties>
</file>

<file path=docProps/thumbnail.jpeg>
</file>